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344cd25da8147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5193c18b934cef"/>
  </p:sldMasterIdLst>
  <p:sldIdLst>
    <p:sldId xmlns:r="http://schemas.openxmlformats.org/officeDocument/2006/relationships" id="256" r:id="Rc29d9ad3145045d2"/>
    <p:sldId xmlns:r="http://schemas.openxmlformats.org/officeDocument/2006/relationships" id="257" r:id="Rff51905f70864cad"/>
    <p:sldId xmlns:r="http://schemas.openxmlformats.org/officeDocument/2006/relationships" id="258" r:id="R8d1404a012ef40fa"/>
    <p:sldId xmlns:r="http://schemas.openxmlformats.org/officeDocument/2006/relationships" id="259" r:id="R60b934af18334bad"/>
    <p:sldId xmlns:r="http://schemas.openxmlformats.org/officeDocument/2006/relationships" id="260" r:id="Rbe3b7eea44e44320"/>
    <p:sldId xmlns:r="http://schemas.openxmlformats.org/officeDocument/2006/relationships" id="261" r:id="R23c53c813b404951"/>
    <p:sldId xmlns:r="http://schemas.openxmlformats.org/officeDocument/2006/relationships" id="262" r:id="R3fae775c4d5f4c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5193c18b934cef" /><Relationship Type="http://schemas.openxmlformats.org/officeDocument/2006/relationships/slide" Target="/ppt/slides/slide1.xml" Id="Rc29d9ad3145045d2" /><Relationship Type="http://schemas.openxmlformats.org/officeDocument/2006/relationships/slide" Target="/ppt/slides/slide2.xml" Id="Rff51905f70864cad" /><Relationship Type="http://schemas.openxmlformats.org/officeDocument/2006/relationships/slide" Target="/ppt/slides/slide3.xml" Id="R8d1404a012ef40fa" /><Relationship Type="http://schemas.openxmlformats.org/officeDocument/2006/relationships/slide" Target="/ppt/slides/slide4.xml" Id="R60b934af18334bad" /><Relationship Type="http://schemas.openxmlformats.org/officeDocument/2006/relationships/slide" Target="/ppt/slides/slide5.xml" Id="Rbe3b7eea44e44320" /><Relationship Type="http://schemas.openxmlformats.org/officeDocument/2006/relationships/slide" Target="/ppt/slides/slide6.xml" Id="R23c53c813b404951" /><Relationship Type="http://schemas.openxmlformats.org/officeDocument/2006/relationships/slide" Target="/ppt/slides/slide7.xml" Id="R3fae775c4d5f4c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cd56a625d443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541ef8fa934f00" /><Relationship Type="http://schemas.openxmlformats.org/officeDocument/2006/relationships/theme" Target="/ppt/slideMasters/theme/theme1.xml" Id="Rcc18164f209b48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541ef8fa934f0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de300a0c84d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3e57a3368c47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3c223087d49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eaf9701d945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deaf55c1f40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88971d1db0448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926da02d34e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ARWEN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ARWEN AS ble etablert [år] og holder til i Hordvik.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−152 915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4 182 046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8 398 152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13 220 072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HORDVIK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Falkangervegen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5108 Hordvik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917 658 110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ARWEN AS</a:t>
            </a:r>
          </a:p>
        </p:txBody>
      </p:sp>
    </p:spTree>
  </p:cSld>
  <p:clrMapOvr>
    <a:masterClrMapping xmlns:a="http://schemas.openxmlformats.org/drawingml/2006/main"/>
  </p:clrMapOvr>
</p:sld>
</file>