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248a5ee3af4b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12d3d9a02e4264"/>
  </p:sldMasterIdLst>
  <p:sldIdLst>
    <p:sldId xmlns:r="http://schemas.openxmlformats.org/officeDocument/2006/relationships" id="256" r:id="Rd0b0533bcc8d429d"/>
    <p:sldId xmlns:r="http://schemas.openxmlformats.org/officeDocument/2006/relationships" id="257" r:id="R9b0e63b8dea04d96"/>
    <p:sldId xmlns:r="http://schemas.openxmlformats.org/officeDocument/2006/relationships" id="258" r:id="R73efd045a2024416"/>
    <p:sldId xmlns:r="http://schemas.openxmlformats.org/officeDocument/2006/relationships" id="259" r:id="R330029992ce54661"/>
    <p:sldId xmlns:r="http://schemas.openxmlformats.org/officeDocument/2006/relationships" id="260" r:id="R7b6c7f7f9a4242f4"/>
    <p:sldId xmlns:r="http://schemas.openxmlformats.org/officeDocument/2006/relationships" id="261" r:id="Raabc97da0b6a4c8c"/>
    <p:sldId xmlns:r="http://schemas.openxmlformats.org/officeDocument/2006/relationships" id="262" r:id="Rd4d29ccf79054f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12d3d9a02e4264" /><Relationship Type="http://schemas.openxmlformats.org/officeDocument/2006/relationships/slide" Target="/ppt/slides/slide1.xml" Id="Rd0b0533bcc8d429d" /><Relationship Type="http://schemas.openxmlformats.org/officeDocument/2006/relationships/slide" Target="/ppt/slides/slide2.xml" Id="R9b0e63b8dea04d96" /><Relationship Type="http://schemas.openxmlformats.org/officeDocument/2006/relationships/slide" Target="/ppt/slides/slide3.xml" Id="R73efd045a2024416" /><Relationship Type="http://schemas.openxmlformats.org/officeDocument/2006/relationships/slide" Target="/ppt/slides/slide4.xml" Id="R330029992ce54661" /><Relationship Type="http://schemas.openxmlformats.org/officeDocument/2006/relationships/slide" Target="/ppt/slides/slide5.xml" Id="R7b6c7f7f9a4242f4" /><Relationship Type="http://schemas.openxmlformats.org/officeDocument/2006/relationships/slide" Target="/ppt/slides/slide6.xml" Id="Raabc97da0b6a4c8c" /><Relationship Type="http://schemas.openxmlformats.org/officeDocument/2006/relationships/slide" Target="/ppt/slides/slide7.xml" Id="Rd4d29ccf79054f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20d5cb672647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81ba324a24b90" /><Relationship Type="http://schemas.openxmlformats.org/officeDocument/2006/relationships/theme" Target="/ppt/slideMasters/theme/theme1.xml" Id="Red58474e3ed941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281ba324a24b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384c3136247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d6789dbe540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5cdddc26d43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e1532f63a46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eff773b0144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b0c9ce80942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4ddbe0acf4a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HYNNE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HYNNE AS ble etablert [år] og holder til i Gjerdrum.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6 672 179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6 728 621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6 732 517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HYNNE RICHARD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Lerkesvingen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2022 Gjerdrum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richard.hynne@live.no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917 688 761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