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81b6454c1e4a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082ef33c3341a8"/>
  </p:sldMasterIdLst>
  <p:sldIdLst>
    <p:sldId xmlns:r="http://schemas.openxmlformats.org/officeDocument/2006/relationships" id="256" r:id="R33eddb82b5364ea4"/>
    <p:sldId xmlns:r="http://schemas.openxmlformats.org/officeDocument/2006/relationships" id="257" r:id="R0ea1e94579994228"/>
    <p:sldId xmlns:r="http://schemas.openxmlformats.org/officeDocument/2006/relationships" id="258" r:id="R6d6e93498f6048fa"/>
    <p:sldId xmlns:r="http://schemas.openxmlformats.org/officeDocument/2006/relationships" id="259" r:id="R1acc377042224a7c"/>
    <p:sldId xmlns:r="http://schemas.openxmlformats.org/officeDocument/2006/relationships" id="260" r:id="R6d5b58a03c5f455d"/>
    <p:sldId xmlns:r="http://schemas.openxmlformats.org/officeDocument/2006/relationships" id="261" r:id="Rf0db7a3f2dc042a7"/>
    <p:sldId xmlns:r="http://schemas.openxmlformats.org/officeDocument/2006/relationships" id="262" r:id="R3a1889414af04c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82ef33c3341a8" /><Relationship Type="http://schemas.openxmlformats.org/officeDocument/2006/relationships/slide" Target="/ppt/slides/slide1.xml" Id="R33eddb82b5364ea4" /><Relationship Type="http://schemas.openxmlformats.org/officeDocument/2006/relationships/slide" Target="/ppt/slides/slide2.xml" Id="R0ea1e94579994228" /><Relationship Type="http://schemas.openxmlformats.org/officeDocument/2006/relationships/slide" Target="/ppt/slides/slide3.xml" Id="R6d6e93498f6048fa" /><Relationship Type="http://schemas.openxmlformats.org/officeDocument/2006/relationships/slide" Target="/ppt/slides/slide4.xml" Id="R1acc377042224a7c" /><Relationship Type="http://schemas.openxmlformats.org/officeDocument/2006/relationships/slide" Target="/ppt/slides/slide5.xml" Id="R6d5b58a03c5f455d" /><Relationship Type="http://schemas.openxmlformats.org/officeDocument/2006/relationships/slide" Target="/ppt/slides/slide6.xml" Id="Rf0db7a3f2dc042a7" /><Relationship Type="http://schemas.openxmlformats.org/officeDocument/2006/relationships/slide" Target="/ppt/slides/slide7.xml" Id="R3a1889414af04c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a9bd0f04447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38f7878c141e6" /><Relationship Type="http://schemas.openxmlformats.org/officeDocument/2006/relationships/theme" Target="/ppt/slideMasters/theme/theme1.xml" Id="R0a8fdc6a6c8840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c38f7878c141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3cb267b2c44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68a027d9440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4a467a59b49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ffde39faa4a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ec39015974a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9a18c806146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0eb5d99bf4e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LØÅ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LØÅ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−658 474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3 087 130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19 017 120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19 029 289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VISTE LARS JANSEN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lars@beta.as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917 724 288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