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303aa114c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40700e8834589"/>
  </p:sldMasterIdLst>
  <p:sldIdLst>
    <p:sldId xmlns:r="http://schemas.openxmlformats.org/officeDocument/2006/relationships" id="256" r:id="R43f0d700e56745f9"/>
    <p:sldId xmlns:r="http://schemas.openxmlformats.org/officeDocument/2006/relationships" id="257" r:id="Rb5bc9b684feb4328"/>
    <p:sldId xmlns:r="http://schemas.openxmlformats.org/officeDocument/2006/relationships" id="258" r:id="R5831c44c257f4691"/>
    <p:sldId xmlns:r="http://schemas.openxmlformats.org/officeDocument/2006/relationships" id="259" r:id="R97269ab197334472"/>
    <p:sldId xmlns:r="http://schemas.openxmlformats.org/officeDocument/2006/relationships" id="260" r:id="Rdfad3151636d4742"/>
    <p:sldId xmlns:r="http://schemas.openxmlformats.org/officeDocument/2006/relationships" id="261" r:id="R8db51f393cc1405a"/>
    <p:sldId xmlns:r="http://schemas.openxmlformats.org/officeDocument/2006/relationships" id="262" r:id="R580c7a7dee69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40700e8834589" /><Relationship Type="http://schemas.openxmlformats.org/officeDocument/2006/relationships/slide" Target="/ppt/slides/slide1.xml" Id="R43f0d700e56745f9" /><Relationship Type="http://schemas.openxmlformats.org/officeDocument/2006/relationships/slide" Target="/ppt/slides/slide2.xml" Id="Rb5bc9b684feb4328" /><Relationship Type="http://schemas.openxmlformats.org/officeDocument/2006/relationships/slide" Target="/ppt/slides/slide3.xml" Id="R5831c44c257f4691" /><Relationship Type="http://schemas.openxmlformats.org/officeDocument/2006/relationships/slide" Target="/ppt/slides/slide4.xml" Id="R97269ab197334472" /><Relationship Type="http://schemas.openxmlformats.org/officeDocument/2006/relationships/slide" Target="/ppt/slides/slide5.xml" Id="Rdfad3151636d4742" /><Relationship Type="http://schemas.openxmlformats.org/officeDocument/2006/relationships/slide" Target="/ppt/slides/slide6.xml" Id="R8db51f393cc1405a" /><Relationship Type="http://schemas.openxmlformats.org/officeDocument/2006/relationships/slide" Target="/ppt/slides/slide7.xml" Id="R580c7a7dee69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e818432f0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eb0658d614f78" /><Relationship Type="http://schemas.openxmlformats.org/officeDocument/2006/relationships/theme" Target="/ppt/slideMasters/theme/theme1.xml" Id="R20ea3d9c471e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eb0658d61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147a98f4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db79ed7f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88d23643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39bf0e1f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42551b4d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b3002bce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e21cff74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