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7ea37207f47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ea4c9041b4c07"/>
  </p:sldMasterIdLst>
  <p:sldIdLst>
    <p:sldId xmlns:r="http://schemas.openxmlformats.org/officeDocument/2006/relationships" id="256" r:id="R659b58c82d6d48cc"/>
    <p:sldId xmlns:r="http://schemas.openxmlformats.org/officeDocument/2006/relationships" id="257" r:id="R565ef243ad5242c0"/>
    <p:sldId xmlns:r="http://schemas.openxmlformats.org/officeDocument/2006/relationships" id="258" r:id="R07f94691d62e46ee"/>
    <p:sldId xmlns:r="http://schemas.openxmlformats.org/officeDocument/2006/relationships" id="259" r:id="Rc7e8bc9100cb4b74"/>
    <p:sldId xmlns:r="http://schemas.openxmlformats.org/officeDocument/2006/relationships" id="260" r:id="R7d0e882d98b8434d"/>
    <p:sldId xmlns:r="http://schemas.openxmlformats.org/officeDocument/2006/relationships" id="261" r:id="R08b974af978047da"/>
    <p:sldId xmlns:r="http://schemas.openxmlformats.org/officeDocument/2006/relationships" id="262" r:id="R9b240a591808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ea4c9041b4c07" /><Relationship Type="http://schemas.openxmlformats.org/officeDocument/2006/relationships/slide" Target="/ppt/slides/slide1.xml" Id="R659b58c82d6d48cc" /><Relationship Type="http://schemas.openxmlformats.org/officeDocument/2006/relationships/slide" Target="/ppt/slides/slide2.xml" Id="R565ef243ad5242c0" /><Relationship Type="http://schemas.openxmlformats.org/officeDocument/2006/relationships/slide" Target="/ppt/slides/slide3.xml" Id="R07f94691d62e46ee" /><Relationship Type="http://schemas.openxmlformats.org/officeDocument/2006/relationships/slide" Target="/ppt/slides/slide4.xml" Id="Rc7e8bc9100cb4b74" /><Relationship Type="http://schemas.openxmlformats.org/officeDocument/2006/relationships/slide" Target="/ppt/slides/slide5.xml" Id="R7d0e882d98b8434d" /><Relationship Type="http://schemas.openxmlformats.org/officeDocument/2006/relationships/slide" Target="/ppt/slides/slide6.xml" Id="R08b974af978047da" /><Relationship Type="http://schemas.openxmlformats.org/officeDocument/2006/relationships/slide" Target="/ppt/slides/slide7.xml" Id="R9b240a591808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9fcd77b745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84d2a85246a6" /><Relationship Type="http://schemas.openxmlformats.org/officeDocument/2006/relationships/theme" Target="/ppt/slideMasters/theme/theme1.xml" Id="R054c7ad1aec646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984d2a85246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18b6a73245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d0eac73a3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9c42a0f35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233c46d6348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40b56c58d43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a4c1c405747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4ebf97f0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ACCOUNTING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3 311 266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1 375 566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DA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917 823 871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ACCOUNTING AS</a:t>
            </a:r>
          </a:p>
        </p:txBody>
      </p:sp>
    </p:spTree>
  </p:cSld>
  <p:clrMapOvr>
    <a:masterClrMapping xmlns:a="http://schemas.openxmlformats.org/drawingml/2006/main"/>
  </p:clrMapOvr>
</p:sld>
</file>