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910d9b9c7746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eb6b5e1bbf4f78"/>
  </p:sldMasterIdLst>
  <p:sldIdLst>
    <p:sldId xmlns:r="http://schemas.openxmlformats.org/officeDocument/2006/relationships" id="256" r:id="Rdc1c91e43f5747fd"/>
    <p:sldId xmlns:r="http://schemas.openxmlformats.org/officeDocument/2006/relationships" id="257" r:id="R9ca730eb401f4495"/>
    <p:sldId xmlns:r="http://schemas.openxmlformats.org/officeDocument/2006/relationships" id="258" r:id="R9c8b1c91357d4749"/>
    <p:sldId xmlns:r="http://schemas.openxmlformats.org/officeDocument/2006/relationships" id="259" r:id="R37fc2d605c1841bc"/>
    <p:sldId xmlns:r="http://schemas.openxmlformats.org/officeDocument/2006/relationships" id="260" r:id="Re1657568eeaf4792"/>
    <p:sldId xmlns:r="http://schemas.openxmlformats.org/officeDocument/2006/relationships" id="261" r:id="R4b9d1a6098d4448a"/>
    <p:sldId xmlns:r="http://schemas.openxmlformats.org/officeDocument/2006/relationships" id="262" r:id="R0d42d35b808640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b6b5e1bbf4f78" /><Relationship Type="http://schemas.openxmlformats.org/officeDocument/2006/relationships/slide" Target="/ppt/slides/slide1.xml" Id="Rdc1c91e43f5747fd" /><Relationship Type="http://schemas.openxmlformats.org/officeDocument/2006/relationships/slide" Target="/ppt/slides/slide2.xml" Id="R9ca730eb401f4495" /><Relationship Type="http://schemas.openxmlformats.org/officeDocument/2006/relationships/slide" Target="/ppt/slides/slide3.xml" Id="R9c8b1c91357d4749" /><Relationship Type="http://schemas.openxmlformats.org/officeDocument/2006/relationships/slide" Target="/ppt/slides/slide4.xml" Id="R37fc2d605c1841bc" /><Relationship Type="http://schemas.openxmlformats.org/officeDocument/2006/relationships/slide" Target="/ppt/slides/slide5.xml" Id="Re1657568eeaf4792" /><Relationship Type="http://schemas.openxmlformats.org/officeDocument/2006/relationships/slide" Target="/ppt/slides/slide6.xml" Id="R4b9d1a6098d4448a" /><Relationship Type="http://schemas.openxmlformats.org/officeDocument/2006/relationships/slide" Target="/ppt/slides/slide7.xml" Id="R0d42d35b808640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08aeb4d78049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413b9aff944a3" /><Relationship Type="http://schemas.openxmlformats.org/officeDocument/2006/relationships/theme" Target="/ppt/slideMasters/theme/theme1.xml" Id="Rf03a4ef0bf484c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f413b9aff944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c2f8de40746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87f23359948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d5acd227246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3f666150542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3f1e884a145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58ecd83fa45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6b35dfddf4c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INSIGNIS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6 793 712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5 355 714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7 150 116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LUNDES REVISJONSKONTOR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LANGVA KRISTOFFER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