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c08d386c8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d00cc69b0f45f8"/>
  </p:sldMasterIdLst>
  <p:sldIdLst>
    <p:sldId xmlns:r="http://schemas.openxmlformats.org/officeDocument/2006/relationships" id="256" r:id="Rd17b98aea55e4de8"/>
    <p:sldId xmlns:r="http://schemas.openxmlformats.org/officeDocument/2006/relationships" id="257" r:id="R8c8a819dae1241fa"/>
    <p:sldId xmlns:r="http://schemas.openxmlformats.org/officeDocument/2006/relationships" id="258" r:id="R5736afa48fcf42dc"/>
    <p:sldId xmlns:r="http://schemas.openxmlformats.org/officeDocument/2006/relationships" id="259" r:id="Ra150e497620847ef"/>
    <p:sldId xmlns:r="http://schemas.openxmlformats.org/officeDocument/2006/relationships" id="260" r:id="Rac82e21965624d8b"/>
    <p:sldId xmlns:r="http://schemas.openxmlformats.org/officeDocument/2006/relationships" id="261" r:id="Rc48a101f6d5f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d00cc69b0f45f8" /><Relationship Type="http://schemas.openxmlformats.org/officeDocument/2006/relationships/slide" Target="/ppt/slides/slide1.xml" Id="Rd17b98aea55e4de8" /><Relationship Type="http://schemas.openxmlformats.org/officeDocument/2006/relationships/slide" Target="/ppt/slides/slide2.xml" Id="R8c8a819dae1241fa" /><Relationship Type="http://schemas.openxmlformats.org/officeDocument/2006/relationships/slide" Target="/ppt/slides/slide3.xml" Id="R5736afa48fcf42dc" /><Relationship Type="http://schemas.openxmlformats.org/officeDocument/2006/relationships/slide" Target="/ppt/slides/slide4.xml" Id="Ra150e497620847ef" /><Relationship Type="http://schemas.openxmlformats.org/officeDocument/2006/relationships/slide" Target="/ppt/slides/slide5.xml" Id="Rac82e21965624d8b" /><Relationship Type="http://schemas.openxmlformats.org/officeDocument/2006/relationships/slide" Target="/ppt/slides/slide6.xml" Id="Rc48a101f6d5f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a9b1f2d4f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b0a57b9d044be" /><Relationship Type="http://schemas.openxmlformats.org/officeDocument/2006/relationships/theme" Target="/ppt/slideMasters/theme/theme1.xml" Id="R0b4f5f03afe3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2b0a57b9d044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6cbadc8e045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5a4b3bf1f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75f35442249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b418b369b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0df080a2c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91d211415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 COAST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Kokstadflaten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52 70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917 853 002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AS</a:t>
            </a:r>
          </a:p>
        </p:txBody>
      </p:sp>
    </p:spTree>
  </p:cSld>
  <p:clrMapOvr>
    <a:masterClrMapping xmlns:a="http://schemas.openxmlformats.org/drawingml/2006/main"/>
  </p:clrMapOvr>
</p:sld>
</file>