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26575a00ee41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e5bf545e9b40e7"/>
  </p:sldMasterIdLst>
  <p:sldIdLst>
    <p:sldId xmlns:r="http://schemas.openxmlformats.org/officeDocument/2006/relationships" id="256" r:id="R986956606e6e48bd"/>
    <p:sldId xmlns:r="http://schemas.openxmlformats.org/officeDocument/2006/relationships" id="257" r:id="R8f089460c379434f"/>
    <p:sldId xmlns:r="http://schemas.openxmlformats.org/officeDocument/2006/relationships" id="258" r:id="R3ce6e61511614f6c"/>
    <p:sldId xmlns:r="http://schemas.openxmlformats.org/officeDocument/2006/relationships" id="259" r:id="Rca4949c3fd3841cc"/>
    <p:sldId xmlns:r="http://schemas.openxmlformats.org/officeDocument/2006/relationships" id="260" r:id="Rbedce32eb76544c5"/>
    <p:sldId xmlns:r="http://schemas.openxmlformats.org/officeDocument/2006/relationships" id="261" r:id="R2b7e8ca5956a4528"/>
    <p:sldId xmlns:r="http://schemas.openxmlformats.org/officeDocument/2006/relationships" id="262" r:id="R491f8f5aa50645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e5bf545e9b40e7" /><Relationship Type="http://schemas.openxmlformats.org/officeDocument/2006/relationships/slide" Target="/ppt/slides/slide1.xml" Id="R986956606e6e48bd" /><Relationship Type="http://schemas.openxmlformats.org/officeDocument/2006/relationships/slide" Target="/ppt/slides/slide2.xml" Id="R8f089460c379434f" /><Relationship Type="http://schemas.openxmlformats.org/officeDocument/2006/relationships/slide" Target="/ppt/slides/slide3.xml" Id="R3ce6e61511614f6c" /><Relationship Type="http://schemas.openxmlformats.org/officeDocument/2006/relationships/slide" Target="/ppt/slides/slide4.xml" Id="Rca4949c3fd3841cc" /><Relationship Type="http://schemas.openxmlformats.org/officeDocument/2006/relationships/slide" Target="/ppt/slides/slide5.xml" Id="Rbedce32eb76544c5" /><Relationship Type="http://schemas.openxmlformats.org/officeDocument/2006/relationships/slide" Target="/ppt/slides/slide6.xml" Id="R2b7e8ca5956a4528" /><Relationship Type="http://schemas.openxmlformats.org/officeDocument/2006/relationships/slide" Target="/ppt/slides/slide7.xml" Id="R491f8f5aa50645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9789b693949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70fec4ad84ab2" /><Relationship Type="http://schemas.openxmlformats.org/officeDocument/2006/relationships/theme" Target="/ppt/slideMasters/theme/theme1.xml" Id="R355cc3b1f2b64f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a70fec4ad84a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9be5e96b648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f108dab294f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478a1706e4a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7e3884fd141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d3d2d0a2042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1f9c526d241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98bfa53ea45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 COAST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 COAST INVEST HOLDING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128 861 801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105 298 165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372 558 482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4 639 445 346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7 327 925 145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EIDE-KNUDSEN TOM  –  40,6 %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IWAN EIDE  –  40,6 %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EIDE-KNUDSEN TOM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IWAN EIDE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EIDE-KNUDSEN TOM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IWAN EIDE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Kokstadflaten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52 70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917 853 002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