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38dc62f8240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26ebc4568d40a4"/>
  </p:sldMasterIdLst>
  <p:sldIdLst>
    <p:sldId xmlns:r="http://schemas.openxmlformats.org/officeDocument/2006/relationships" id="256" r:id="Rf13db3050d9843cc"/>
    <p:sldId xmlns:r="http://schemas.openxmlformats.org/officeDocument/2006/relationships" id="257" r:id="R2354bdbcfc084b83"/>
    <p:sldId xmlns:r="http://schemas.openxmlformats.org/officeDocument/2006/relationships" id="258" r:id="R9da26cc03bde4c2c"/>
    <p:sldId xmlns:r="http://schemas.openxmlformats.org/officeDocument/2006/relationships" id="259" r:id="R95ac8154c4434abb"/>
    <p:sldId xmlns:r="http://schemas.openxmlformats.org/officeDocument/2006/relationships" id="260" r:id="R1960b81466f2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6ebc4568d40a4" /><Relationship Type="http://schemas.openxmlformats.org/officeDocument/2006/relationships/slide" Target="/ppt/slides/slide1.xml" Id="Rf13db3050d9843cc" /><Relationship Type="http://schemas.openxmlformats.org/officeDocument/2006/relationships/slide" Target="/ppt/slides/slide2.xml" Id="R2354bdbcfc084b83" /><Relationship Type="http://schemas.openxmlformats.org/officeDocument/2006/relationships/slide" Target="/ppt/slides/slide3.xml" Id="R9da26cc03bde4c2c" /><Relationship Type="http://schemas.openxmlformats.org/officeDocument/2006/relationships/slide" Target="/ppt/slides/slide4.xml" Id="R95ac8154c4434abb" /><Relationship Type="http://schemas.openxmlformats.org/officeDocument/2006/relationships/slide" Target="/ppt/slides/slide5.xml" Id="R1960b81466f2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e3411d7a1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c7087507e409e" /><Relationship Type="http://schemas.openxmlformats.org/officeDocument/2006/relationships/theme" Target="/ppt/slideMasters/theme/theme1.xml" Id="Rc120612a3c82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c7087507e40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8946487a6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e35fe3c67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8d48b59e9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61dc2f11543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8f3702b62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HILDUR HAVELAND EPF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HILDUR HAVELAND EPF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Kubbaleitet 70D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5916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917 877 777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