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cdbb8e1ec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a0799966e4552"/>
  </p:sldMasterIdLst>
  <p:sldIdLst>
    <p:sldId xmlns:r="http://schemas.openxmlformats.org/officeDocument/2006/relationships" id="256" r:id="R4f5006305532426c"/>
    <p:sldId xmlns:r="http://schemas.openxmlformats.org/officeDocument/2006/relationships" id="257" r:id="R53a0d0ed581f4cb9"/>
    <p:sldId xmlns:r="http://schemas.openxmlformats.org/officeDocument/2006/relationships" id="258" r:id="Rbb571d2b8f494b72"/>
    <p:sldId xmlns:r="http://schemas.openxmlformats.org/officeDocument/2006/relationships" id="259" r:id="R2e92206af2014e84"/>
    <p:sldId xmlns:r="http://schemas.openxmlformats.org/officeDocument/2006/relationships" id="260" r:id="R4f5e9bf4495942d0"/>
    <p:sldId xmlns:r="http://schemas.openxmlformats.org/officeDocument/2006/relationships" id="261" r:id="Ra9e3e3c9dc1243ea"/>
    <p:sldId xmlns:r="http://schemas.openxmlformats.org/officeDocument/2006/relationships" id="262" r:id="R704afe942a2c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a0799966e4552" /><Relationship Type="http://schemas.openxmlformats.org/officeDocument/2006/relationships/slide" Target="/ppt/slides/slide1.xml" Id="R4f5006305532426c" /><Relationship Type="http://schemas.openxmlformats.org/officeDocument/2006/relationships/slide" Target="/ppt/slides/slide2.xml" Id="R53a0d0ed581f4cb9" /><Relationship Type="http://schemas.openxmlformats.org/officeDocument/2006/relationships/slide" Target="/ppt/slides/slide3.xml" Id="Rbb571d2b8f494b72" /><Relationship Type="http://schemas.openxmlformats.org/officeDocument/2006/relationships/slide" Target="/ppt/slides/slide4.xml" Id="R2e92206af2014e84" /><Relationship Type="http://schemas.openxmlformats.org/officeDocument/2006/relationships/slide" Target="/ppt/slides/slide5.xml" Id="R4f5e9bf4495942d0" /><Relationship Type="http://schemas.openxmlformats.org/officeDocument/2006/relationships/slide" Target="/ppt/slides/slide6.xml" Id="Ra9e3e3c9dc1243ea" /><Relationship Type="http://schemas.openxmlformats.org/officeDocument/2006/relationships/slide" Target="/ppt/slides/slide7.xml" Id="R704afe942a2c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b1e2b7fb3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3d09601b24762" /><Relationship Type="http://schemas.openxmlformats.org/officeDocument/2006/relationships/theme" Target="/ppt/slideMasters/theme/theme1.xml" Id="R6c61469fc30843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3d09601b2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39c580189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dc45374c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3b6491b40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fde96fe4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9750e5c1d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6851eb0f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662fc45e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