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74d8f5aa9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0e2deba0d45fb"/>
  </p:sldMasterIdLst>
  <p:sldIdLst>
    <p:sldId xmlns:r="http://schemas.openxmlformats.org/officeDocument/2006/relationships" id="256" r:id="Rf04af30f7b024ce3"/>
    <p:sldId xmlns:r="http://schemas.openxmlformats.org/officeDocument/2006/relationships" id="257" r:id="R2070a4b0a7f246e6"/>
    <p:sldId xmlns:r="http://schemas.openxmlformats.org/officeDocument/2006/relationships" id="258" r:id="R42fa87d7fe1b437a"/>
    <p:sldId xmlns:r="http://schemas.openxmlformats.org/officeDocument/2006/relationships" id="259" r:id="R53f8e249589b4b64"/>
    <p:sldId xmlns:r="http://schemas.openxmlformats.org/officeDocument/2006/relationships" id="260" r:id="Rb19e01b1f9834899"/>
    <p:sldId xmlns:r="http://schemas.openxmlformats.org/officeDocument/2006/relationships" id="261" r:id="R73fae5d498d84907"/>
    <p:sldId xmlns:r="http://schemas.openxmlformats.org/officeDocument/2006/relationships" id="262" r:id="Rd57f3ad71cf4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0e2deba0d45fb" /><Relationship Type="http://schemas.openxmlformats.org/officeDocument/2006/relationships/slide" Target="/ppt/slides/slide1.xml" Id="Rf04af30f7b024ce3" /><Relationship Type="http://schemas.openxmlformats.org/officeDocument/2006/relationships/slide" Target="/ppt/slides/slide2.xml" Id="R2070a4b0a7f246e6" /><Relationship Type="http://schemas.openxmlformats.org/officeDocument/2006/relationships/slide" Target="/ppt/slides/slide3.xml" Id="R42fa87d7fe1b437a" /><Relationship Type="http://schemas.openxmlformats.org/officeDocument/2006/relationships/slide" Target="/ppt/slides/slide4.xml" Id="R53f8e249589b4b64" /><Relationship Type="http://schemas.openxmlformats.org/officeDocument/2006/relationships/slide" Target="/ppt/slides/slide5.xml" Id="Rb19e01b1f9834899" /><Relationship Type="http://schemas.openxmlformats.org/officeDocument/2006/relationships/slide" Target="/ppt/slides/slide6.xml" Id="R73fae5d498d84907" /><Relationship Type="http://schemas.openxmlformats.org/officeDocument/2006/relationships/slide" Target="/ppt/slides/slide7.xml" Id="Rd57f3ad71cf4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8269896bc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f73d935341cc" /><Relationship Type="http://schemas.openxmlformats.org/officeDocument/2006/relationships/theme" Target="/ppt/slideMasters/theme/theme1.xml" Id="Re3a41a1a3e1e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9f73d935341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58ce0b72a4f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36a8e8b7a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b7032a952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a9dc37c544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fd6b580e3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59414de41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5c1181f3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−12 449 929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454 114 012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486 311 517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BØMELHUK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917 908 923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