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d22153e68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14a86fb924778"/>
  </p:sldMasterIdLst>
  <p:sldIdLst>
    <p:sldId xmlns:r="http://schemas.openxmlformats.org/officeDocument/2006/relationships" id="256" r:id="R6e13a938ccc4497b"/>
    <p:sldId xmlns:r="http://schemas.openxmlformats.org/officeDocument/2006/relationships" id="257" r:id="R4813953e0d8e4d72"/>
    <p:sldId xmlns:r="http://schemas.openxmlformats.org/officeDocument/2006/relationships" id="258" r:id="R65361fbd07e54e6d"/>
    <p:sldId xmlns:r="http://schemas.openxmlformats.org/officeDocument/2006/relationships" id="259" r:id="R61df012272d74615"/>
    <p:sldId xmlns:r="http://schemas.openxmlformats.org/officeDocument/2006/relationships" id="260" r:id="Rad60c767c0644ab4"/>
    <p:sldId xmlns:r="http://schemas.openxmlformats.org/officeDocument/2006/relationships" id="261" r:id="R3b7b4e6dc072441f"/>
    <p:sldId xmlns:r="http://schemas.openxmlformats.org/officeDocument/2006/relationships" id="262" r:id="Rf3bf5f757c5e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14a86fb924778" /><Relationship Type="http://schemas.openxmlformats.org/officeDocument/2006/relationships/slide" Target="/ppt/slides/slide1.xml" Id="R6e13a938ccc4497b" /><Relationship Type="http://schemas.openxmlformats.org/officeDocument/2006/relationships/slide" Target="/ppt/slides/slide2.xml" Id="R4813953e0d8e4d72" /><Relationship Type="http://schemas.openxmlformats.org/officeDocument/2006/relationships/slide" Target="/ppt/slides/slide3.xml" Id="R65361fbd07e54e6d" /><Relationship Type="http://schemas.openxmlformats.org/officeDocument/2006/relationships/slide" Target="/ppt/slides/slide4.xml" Id="R61df012272d74615" /><Relationship Type="http://schemas.openxmlformats.org/officeDocument/2006/relationships/slide" Target="/ppt/slides/slide5.xml" Id="Rad60c767c0644ab4" /><Relationship Type="http://schemas.openxmlformats.org/officeDocument/2006/relationships/slide" Target="/ppt/slides/slide6.xml" Id="R3b7b4e6dc072441f" /><Relationship Type="http://schemas.openxmlformats.org/officeDocument/2006/relationships/slide" Target="/ppt/slides/slide7.xml" Id="Rf3bf5f757c5e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5e899496d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65d8a2264ab2" /><Relationship Type="http://schemas.openxmlformats.org/officeDocument/2006/relationships/theme" Target="/ppt/slideMasters/theme/theme1.xml" Id="R957f5c384c18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b65d8a226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50dc0e79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2f6cf4c2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3f52a809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b8dd022e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a9685840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1e2095b3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891b5f1c1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