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2510cb3bb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0672f3b3d463a"/>
  </p:sldMasterIdLst>
  <p:sldIdLst>
    <p:sldId xmlns:r="http://schemas.openxmlformats.org/officeDocument/2006/relationships" id="256" r:id="R55d8906ea3e841f2"/>
    <p:sldId xmlns:r="http://schemas.openxmlformats.org/officeDocument/2006/relationships" id="257" r:id="Rf9919729fc524ef3"/>
    <p:sldId xmlns:r="http://schemas.openxmlformats.org/officeDocument/2006/relationships" id="258" r:id="R899198d18fd1498b"/>
    <p:sldId xmlns:r="http://schemas.openxmlformats.org/officeDocument/2006/relationships" id="259" r:id="Rf3a1113aaadc4a6b"/>
    <p:sldId xmlns:r="http://schemas.openxmlformats.org/officeDocument/2006/relationships" id="260" r:id="Rc26f28b379bc45a6"/>
    <p:sldId xmlns:r="http://schemas.openxmlformats.org/officeDocument/2006/relationships" id="261" r:id="Ra189cb9a88a5496a"/>
    <p:sldId xmlns:r="http://schemas.openxmlformats.org/officeDocument/2006/relationships" id="262" r:id="R1cd9018cd02b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0672f3b3d463a" /><Relationship Type="http://schemas.openxmlformats.org/officeDocument/2006/relationships/slide" Target="/ppt/slides/slide1.xml" Id="R55d8906ea3e841f2" /><Relationship Type="http://schemas.openxmlformats.org/officeDocument/2006/relationships/slide" Target="/ppt/slides/slide2.xml" Id="Rf9919729fc524ef3" /><Relationship Type="http://schemas.openxmlformats.org/officeDocument/2006/relationships/slide" Target="/ppt/slides/slide3.xml" Id="R899198d18fd1498b" /><Relationship Type="http://schemas.openxmlformats.org/officeDocument/2006/relationships/slide" Target="/ppt/slides/slide4.xml" Id="Rf3a1113aaadc4a6b" /><Relationship Type="http://schemas.openxmlformats.org/officeDocument/2006/relationships/slide" Target="/ppt/slides/slide5.xml" Id="Rc26f28b379bc45a6" /><Relationship Type="http://schemas.openxmlformats.org/officeDocument/2006/relationships/slide" Target="/ppt/slides/slide6.xml" Id="Ra189cb9a88a5496a" /><Relationship Type="http://schemas.openxmlformats.org/officeDocument/2006/relationships/slide" Target="/ppt/slides/slide7.xml" Id="R1cd9018cd02b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92f9191e9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ebd62d4994110" /><Relationship Type="http://schemas.openxmlformats.org/officeDocument/2006/relationships/theme" Target="/ppt/slideMasters/theme/theme1.xml" Id="Reaf10da2ed88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ebd62d499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a3fbd50c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0255de10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31518af6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0c1a721f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8eadf06c0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39406c45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441834e31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