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9b345a1dc344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6bac604df34d06"/>
  </p:sldMasterIdLst>
  <p:sldIdLst>
    <p:sldId xmlns:r="http://schemas.openxmlformats.org/officeDocument/2006/relationships" id="256" r:id="Rfcde98f33137401f"/>
    <p:sldId xmlns:r="http://schemas.openxmlformats.org/officeDocument/2006/relationships" id="257" r:id="R179fd2cbae0d498f"/>
    <p:sldId xmlns:r="http://schemas.openxmlformats.org/officeDocument/2006/relationships" id="258" r:id="Re8ca9a16618f4974"/>
    <p:sldId xmlns:r="http://schemas.openxmlformats.org/officeDocument/2006/relationships" id="259" r:id="R9f1cb84983ff4fbf"/>
    <p:sldId xmlns:r="http://schemas.openxmlformats.org/officeDocument/2006/relationships" id="260" r:id="R197331a919c54deb"/>
    <p:sldId xmlns:r="http://schemas.openxmlformats.org/officeDocument/2006/relationships" id="261" r:id="Ra723bcfcd65a4cb2"/>
    <p:sldId xmlns:r="http://schemas.openxmlformats.org/officeDocument/2006/relationships" id="262" r:id="Rdb81ed3f6eef4d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bac604df34d06" /><Relationship Type="http://schemas.openxmlformats.org/officeDocument/2006/relationships/slide" Target="/ppt/slides/slide1.xml" Id="Rfcde98f33137401f" /><Relationship Type="http://schemas.openxmlformats.org/officeDocument/2006/relationships/slide" Target="/ppt/slides/slide2.xml" Id="R179fd2cbae0d498f" /><Relationship Type="http://schemas.openxmlformats.org/officeDocument/2006/relationships/slide" Target="/ppt/slides/slide3.xml" Id="Re8ca9a16618f4974" /><Relationship Type="http://schemas.openxmlformats.org/officeDocument/2006/relationships/slide" Target="/ppt/slides/slide4.xml" Id="R9f1cb84983ff4fbf" /><Relationship Type="http://schemas.openxmlformats.org/officeDocument/2006/relationships/slide" Target="/ppt/slides/slide5.xml" Id="R197331a919c54deb" /><Relationship Type="http://schemas.openxmlformats.org/officeDocument/2006/relationships/slide" Target="/ppt/slides/slide6.xml" Id="Ra723bcfcd65a4cb2" /><Relationship Type="http://schemas.openxmlformats.org/officeDocument/2006/relationships/slide" Target="/ppt/slides/slide7.xml" Id="Rdb81ed3f6eef4d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ed212e0a145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34c7a665c4058" /><Relationship Type="http://schemas.openxmlformats.org/officeDocument/2006/relationships/theme" Target="/ppt/slideMasters/theme/theme1.xml" Id="Rf951eebadde24a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f34c7a665c40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087017ecb43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47ee8088f4d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efe704b2544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58c8dbefd4e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a3084d06b4c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a0404e78c42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6d8525e8f4b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HAUGEN-INVEST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4 958 879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4 962 578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NILS GUTTORM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IDA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Jorstadlinna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917 987 327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HAUGEN-INVEST AS</a:t>
            </a:r>
          </a:p>
        </p:txBody>
      </p:sp>
    </p:spTree>
  </p:cSld>
  <p:clrMapOvr>
    <a:masterClrMapping xmlns:a="http://schemas.openxmlformats.org/drawingml/2006/main"/>
  </p:clrMapOvr>
</p:sld>
</file>