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e8a946730f46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b5504f434646a4"/>
  </p:sldMasterIdLst>
  <p:sldIdLst>
    <p:sldId xmlns:r="http://schemas.openxmlformats.org/officeDocument/2006/relationships" id="256" r:id="Rd0aefe1a0b844bab"/>
    <p:sldId xmlns:r="http://schemas.openxmlformats.org/officeDocument/2006/relationships" id="257" r:id="Rafef11ca87934370"/>
    <p:sldId xmlns:r="http://schemas.openxmlformats.org/officeDocument/2006/relationships" id="258" r:id="R7e5d73435fae4b4b"/>
    <p:sldId xmlns:r="http://schemas.openxmlformats.org/officeDocument/2006/relationships" id="259" r:id="Rb79f83ecc4ca4c0a"/>
    <p:sldId xmlns:r="http://schemas.openxmlformats.org/officeDocument/2006/relationships" id="260" r:id="R74e06bae5ea443ff"/>
    <p:sldId xmlns:r="http://schemas.openxmlformats.org/officeDocument/2006/relationships" id="261" r:id="R4374121e3e3d4672"/>
    <p:sldId xmlns:r="http://schemas.openxmlformats.org/officeDocument/2006/relationships" id="262" r:id="R52f421e7f7fb44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b5504f434646a4" /><Relationship Type="http://schemas.openxmlformats.org/officeDocument/2006/relationships/slide" Target="/ppt/slides/slide1.xml" Id="Rd0aefe1a0b844bab" /><Relationship Type="http://schemas.openxmlformats.org/officeDocument/2006/relationships/slide" Target="/ppt/slides/slide2.xml" Id="Rafef11ca87934370" /><Relationship Type="http://schemas.openxmlformats.org/officeDocument/2006/relationships/slide" Target="/ppt/slides/slide3.xml" Id="R7e5d73435fae4b4b" /><Relationship Type="http://schemas.openxmlformats.org/officeDocument/2006/relationships/slide" Target="/ppt/slides/slide4.xml" Id="Rb79f83ecc4ca4c0a" /><Relationship Type="http://schemas.openxmlformats.org/officeDocument/2006/relationships/slide" Target="/ppt/slides/slide5.xml" Id="R74e06bae5ea443ff" /><Relationship Type="http://schemas.openxmlformats.org/officeDocument/2006/relationships/slide" Target="/ppt/slides/slide6.xml" Id="R4374121e3e3d4672" /><Relationship Type="http://schemas.openxmlformats.org/officeDocument/2006/relationships/slide" Target="/ppt/slides/slide7.xml" Id="R52f421e7f7fb44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da4aed8b3a43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8b05738cdc4b34" /><Relationship Type="http://schemas.openxmlformats.org/officeDocument/2006/relationships/theme" Target="/ppt/slideMasters/theme/theme1.xml" Id="Rbddbd333411148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8b05738cdc4b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deb255e1b244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de2d45c0e4c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e15cd8c2641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1759e96d04c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b098f69d948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bc93ac338f4e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e91365691444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JAT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38 620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ARNE TØNSBERG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Ringstabekkveien 12B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917 993 211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JAT AS</a:t>
            </a:r>
          </a:p>
        </p:txBody>
      </p:sp>
    </p:spTree>
  </p:cSld>
  <p:clrMapOvr>
    <a:masterClrMapping xmlns:a="http://schemas.openxmlformats.org/drawingml/2006/main"/>
  </p:clrMapOvr>
</p:sld>
</file>