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649bbc727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fa120f4204507"/>
  </p:sldMasterIdLst>
  <p:sldIdLst>
    <p:sldId xmlns:r="http://schemas.openxmlformats.org/officeDocument/2006/relationships" id="256" r:id="R6a05cdda88f84b4d"/>
    <p:sldId xmlns:r="http://schemas.openxmlformats.org/officeDocument/2006/relationships" id="257" r:id="R3f47b2e224d54f81"/>
    <p:sldId xmlns:r="http://schemas.openxmlformats.org/officeDocument/2006/relationships" id="258" r:id="R6b71712c27d54c03"/>
    <p:sldId xmlns:r="http://schemas.openxmlformats.org/officeDocument/2006/relationships" id="259" r:id="R223cd1a4f0754e52"/>
    <p:sldId xmlns:r="http://schemas.openxmlformats.org/officeDocument/2006/relationships" id="260" r:id="Rb1866f037e9347f9"/>
    <p:sldId xmlns:r="http://schemas.openxmlformats.org/officeDocument/2006/relationships" id="261" r:id="R344d84f34e1249c6"/>
    <p:sldId xmlns:r="http://schemas.openxmlformats.org/officeDocument/2006/relationships" id="262" r:id="R71efeb89ff93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fa120f4204507" /><Relationship Type="http://schemas.openxmlformats.org/officeDocument/2006/relationships/slide" Target="/ppt/slides/slide1.xml" Id="R6a05cdda88f84b4d" /><Relationship Type="http://schemas.openxmlformats.org/officeDocument/2006/relationships/slide" Target="/ppt/slides/slide2.xml" Id="R3f47b2e224d54f81" /><Relationship Type="http://schemas.openxmlformats.org/officeDocument/2006/relationships/slide" Target="/ppt/slides/slide3.xml" Id="R6b71712c27d54c03" /><Relationship Type="http://schemas.openxmlformats.org/officeDocument/2006/relationships/slide" Target="/ppt/slides/slide4.xml" Id="R223cd1a4f0754e52" /><Relationship Type="http://schemas.openxmlformats.org/officeDocument/2006/relationships/slide" Target="/ppt/slides/slide5.xml" Id="Rb1866f037e9347f9" /><Relationship Type="http://schemas.openxmlformats.org/officeDocument/2006/relationships/slide" Target="/ppt/slides/slide6.xml" Id="R344d84f34e1249c6" /><Relationship Type="http://schemas.openxmlformats.org/officeDocument/2006/relationships/slide" Target="/ppt/slides/slide7.xml" Id="R71efeb89ff93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fa68c41f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498db92749c1" /><Relationship Type="http://schemas.openxmlformats.org/officeDocument/2006/relationships/theme" Target="/ppt/slideMasters/theme/theme1.xml" Id="R7adccd1c40d7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7498db927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ff724b2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7f59d38e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025907c7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bd15f998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41d5e3201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50ec3f10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9b54cb48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Langrabben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