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ea6512ca5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5b47a0912347fc"/>
  </p:sldMasterIdLst>
  <p:sldIdLst>
    <p:sldId xmlns:r="http://schemas.openxmlformats.org/officeDocument/2006/relationships" id="256" r:id="Rff573f97669e4d36"/>
    <p:sldId xmlns:r="http://schemas.openxmlformats.org/officeDocument/2006/relationships" id="257" r:id="Rc5bdb7b9379341cd"/>
    <p:sldId xmlns:r="http://schemas.openxmlformats.org/officeDocument/2006/relationships" id="258" r:id="Rb1413772f25b4c11"/>
    <p:sldId xmlns:r="http://schemas.openxmlformats.org/officeDocument/2006/relationships" id="259" r:id="R28d59460fd9541f0"/>
    <p:sldId xmlns:r="http://schemas.openxmlformats.org/officeDocument/2006/relationships" id="260" r:id="R5945d079926c47c5"/>
    <p:sldId xmlns:r="http://schemas.openxmlformats.org/officeDocument/2006/relationships" id="261" r:id="R032bbaac47104ae3"/>
    <p:sldId xmlns:r="http://schemas.openxmlformats.org/officeDocument/2006/relationships" id="262" r:id="Rd10722280a5e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b47a0912347fc" /><Relationship Type="http://schemas.openxmlformats.org/officeDocument/2006/relationships/slide" Target="/ppt/slides/slide1.xml" Id="Rff573f97669e4d36" /><Relationship Type="http://schemas.openxmlformats.org/officeDocument/2006/relationships/slide" Target="/ppt/slides/slide2.xml" Id="Rc5bdb7b9379341cd" /><Relationship Type="http://schemas.openxmlformats.org/officeDocument/2006/relationships/slide" Target="/ppt/slides/slide3.xml" Id="Rb1413772f25b4c11" /><Relationship Type="http://schemas.openxmlformats.org/officeDocument/2006/relationships/slide" Target="/ppt/slides/slide4.xml" Id="R28d59460fd9541f0" /><Relationship Type="http://schemas.openxmlformats.org/officeDocument/2006/relationships/slide" Target="/ppt/slides/slide5.xml" Id="R5945d079926c47c5" /><Relationship Type="http://schemas.openxmlformats.org/officeDocument/2006/relationships/slide" Target="/ppt/slides/slide6.xml" Id="R032bbaac47104ae3" /><Relationship Type="http://schemas.openxmlformats.org/officeDocument/2006/relationships/slide" Target="/ppt/slides/slide7.xml" Id="Rd10722280a5e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63c1e995946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cbc4e58574365" /><Relationship Type="http://schemas.openxmlformats.org/officeDocument/2006/relationships/theme" Target="/ppt/slideMasters/theme/theme1.xml" Id="R8cff195ddce6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cbc4e585743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d37519c8c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6ee3ae41f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466fea2c1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ce81833ff42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b71ef0258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d1ff5ae7e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0f4f8dcb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KSJOH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KSJOH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65 497 866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1 229 732 117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1 312 294 361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SIGURD JOHANNSON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917 998 116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KSJOH INVEST AS</a:t>
            </a:r>
          </a:p>
        </p:txBody>
      </p:sp>
    </p:spTree>
  </p:cSld>
  <p:clrMapOvr>
    <a:masterClrMapping xmlns:a="http://schemas.openxmlformats.org/drawingml/2006/main"/>
  </p:clrMapOvr>
</p:sld>
</file>