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286fbc359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c666965bc43be"/>
  </p:sldMasterIdLst>
  <p:sldIdLst>
    <p:sldId xmlns:r="http://schemas.openxmlformats.org/officeDocument/2006/relationships" id="256" r:id="Red088eb98f124ef5"/>
    <p:sldId xmlns:r="http://schemas.openxmlformats.org/officeDocument/2006/relationships" id="257" r:id="R30875eeeb33c430d"/>
    <p:sldId xmlns:r="http://schemas.openxmlformats.org/officeDocument/2006/relationships" id="258" r:id="R28ea5b98de0e45b2"/>
    <p:sldId xmlns:r="http://schemas.openxmlformats.org/officeDocument/2006/relationships" id="259" r:id="R0cafa34c05ba4697"/>
    <p:sldId xmlns:r="http://schemas.openxmlformats.org/officeDocument/2006/relationships" id="260" r:id="Red806a28c92145b2"/>
    <p:sldId xmlns:r="http://schemas.openxmlformats.org/officeDocument/2006/relationships" id="261" r:id="Rfa9dec67d67e4482"/>
    <p:sldId xmlns:r="http://schemas.openxmlformats.org/officeDocument/2006/relationships" id="262" r:id="Reafc2cb6d1cc4c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c666965bc43be" /><Relationship Type="http://schemas.openxmlformats.org/officeDocument/2006/relationships/slide" Target="/ppt/slides/slide1.xml" Id="Red088eb98f124ef5" /><Relationship Type="http://schemas.openxmlformats.org/officeDocument/2006/relationships/slide" Target="/ppt/slides/slide2.xml" Id="R30875eeeb33c430d" /><Relationship Type="http://schemas.openxmlformats.org/officeDocument/2006/relationships/slide" Target="/ppt/slides/slide3.xml" Id="R28ea5b98de0e45b2" /><Relationship Type="http://schemas.openxmlformats.org/officeDocument/2006/relationships/slide" Target="/ppt/slides/slide4.xml" Id="R0cafa34c05ba4697" /><Relationship Type="http://schemas.openxmlformats.org/officeDocument/2006/relationships/slide" Target="/ppt/slides/slide5.xml" Id="Red806a28c92145b2" /><Relationship Type="http://schemas.openxmlformats.org/officeDocument/2006/relationships/slide" Target="/ppt/slides/slide6.xml" Id="Rfa9dec67d67e4482" /><Relationship Type="http://schemas.openxmlformats.org/officeDocument/2006/relationships/slide" Target="/ppt/slides/slide7.xml" Id="Reafc2cb6d1cc4c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0d692ea71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5d231d144322" /><Relationship Type="http://schemas.openxmlformats.org/officeDocument/2006/relationships/theme" Target="/ppt/slideMasters/theme/theme1.xml" Id="Ra06523b35a7e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55d231d14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d66cc7d94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b5f4f155c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ec5eae925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5a12bc4a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ccdbc39b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a7bc612ae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d79ba17d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64 606 887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1 195 490 576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1 277 801 287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OSKAR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