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c4924c7db541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c02dd0328a4f80"/>
  </p:sldMasterIdLst>
  <p:sldIdLst>
    <p:sldId xmlns:r="http://schemas.openxmlformats.org/officeDocument/2006/relationships" id="256" r:id="R1d1fcdc8272e41fb"/>
    <p:sldId xmlns:r="http://schemas.openxmlformats.org/officeDocument/2006/relationships" id="257" r:id="R03cf8dae822c4ea3"/>
    <p:sldId xmlns:r="http://schemas.openxmlformats.org/officeDocument/2006/relationships" id="258" r:id="Rbd875beb77fd41e8"/>
    <p:sldId xmlns:r="http://schemas.openxmlformats.org/officeDocument/2006/relationships" id="259" r:id="R9c224e1427284c87"/>
    <p:sldId xmlns:r="http://schemas.openxmlformats.org/officeDocument/2006/relationships" id="260" r:id="R7c43a4a8e4754e24"/>
    <p:sldId xmlns:r="http://schemas.openxmlformats.org/officeDocument/2006/relationships" id="261" r:id="Rdaa8c1f00a4c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02dd0328a4f80" /><Relationship Type="http://schemas.openxmlformats.org/officeDocument/2006/relationships/slide" Target="/ppt/slides/slide1.xml" Id="R1d1fcdc8272e41fb" /><Relationship Type="http://schemas.openxmlformats.org/officeDocument/2006/relationships/slide" Target="/ppt/slides/slide2.xml" Id="R03cf8dae822c4ea3" /><Relationship Type="http://schemas.openxmlformats.org/officeDocument/2006/relationships/slide" Target="/ppt/slides/slide3.xml" Id="Rbd875beb77fd41e8" /><Relationship Type="http://schemas.openxmlformats.org/officeDocument/2006/relationships/slide" Target="/ppt/slides/slide4.xml" Id="R9c224e1427284c87" /><Relationship Type="http://schemas.openxmlformats.org/officeDocument/2006/relationships/slide" Target="/ppt/slides/slide5.xml" Id="R7c43a4a8e4754e24" /><Relationship Type="http://schemas.openxmlformats.org/officeDocument/2006/relationships/slide" Target="/ppt/slides/slide6.xml" Id="Rdaa8c1f00a4c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f699d1dc3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a6625986e4392" /><Relationship Type="http://schemas.openxmlformats.org/officeDocument/2006/relationships/theme" Target="/ppt/slideMasters/theme/theme1.xml" Id="R2f4ff25d9d3648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fa6625986e43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26079556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da1170efe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5ae85809a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62ef8ddae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f1864911b48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018e2b96d45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4 071 743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4 094 644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918 002 804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A HOLDING AS</a:t>
            </a:r>
          </a:p>
        </p:txBody>
      </p:sp>
    </p:spTree>
  </p:cSld>
  <p:clrMapOvr>
    <a:masterClrMapping xmlns:a="http://schemas.openxmlformats.org/drawingml/2006/main"/>
  </p:clrMapOvr>
</p:sld>
</file>