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6c952abdcf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8aef3271ea43c9"/>
  </p:sldMasterIdLst>
  <p:sldIdLst>
    <p:sldId xmlns:r="http://schemas.openxmlformats.org/officeDocument/2006/relationships" id="256" r:id="Rbbefb268b3524814"/>
    <p:sldId xmlns:r="http://schemas.openxmlformats.org/officeDocument/2006/relationships" id="257" r:id="R956e1abfdf4142c9"/>
    <p:sldId xmlns:r="http://schemas.openxmlformats.org/officeDocument/2006/relationships" id="258" r:id="R06ec250b4b6c40b2"/>
    <p:sldId xmlns:r="http://schemas.openxmlformats.org/officeDocument/2006/relationships" id="259" r:id="Ra51d979cdd854e6c"/>
    <p:sldId xmlns:r="http://schemas.openxmlformats.org/officeDocument/2006/relationships" id="260" r:id="R1e591b61b10e4dd1"/>
    <p:sldId xmlns:r="http://schemas.openxmlformats.org/officeDocument/2006/relationships" id="261" r:id="Rc95482c068094a3d"/>
    <p:sldId xmlns:r="http://schemas.openxmlformats.org/officeDocument/2006/relationships" id="262" r:id="R3a7c50b3612743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aef3271ea43c9" /><Relationship Type="http://schemas.openxmlformats.org/officeDocument/2006/relationships/slide" Target="/ppt/slides/slide1.xml" Id="Rbbefb268b3524814" /><Relationship Type="http://schemas.openxmlformats.org/officeDocument/2006/relationships/slide" Target="/ppt/slides/slide2.xml" Id="R956e1abfdf4142c9" /><Relationship Type="http://schemas.openxmlformats.org/officeDocument/2006/relationships/slide" Target="/ppt/slides/slide3.xml" Id="R06ec250b4b6c40b2" /><Relationship Type="http://schemas.openxmlformats.org/officeDocument/2006/relationships/slide" Target="/ppt/slides/slide4.xml" Id="Ra51d979cdd854e6c" /><Relationship Type="http://schemas.openxmlformats.org/officeDocument/2006/relationships/slide" Target="/ppt/slides/slide5.xml" Id="R1e591b61b10e4dd1" /><Relationship Type="http://schemas.openxmlformats.org/officeDocument/2006/relationships/slide" Target="/ppt/slides/slide6.xml" Id="Rc95482c068094a3d" /><Relationship Type="http://schemas.openxmlformats.org/officeDocument/2006/relationships/slide" Target="/ppt/slides/slide7.xml" Id="R3a7c50b3612743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8dac59f95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a5863497c418d" /><Relationship Type="http://schemas.openxmlformats.org/officeDocument/2006/relationships/theme" Target="/ppt/slideMasters/theme/theme1.xml" Id="R925c326e3204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a5863497c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b8fa8322947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f86b0e374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f3a602042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d88485f4d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2c4f07486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a4d7f622a4d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66d3f3cc7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SUPERTANKER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SUPERTANKER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2 568 124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3 686 606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918 030 174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