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10d4e898f4a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8c4e330da244ef"/>
  </p:sldMasterIdLst>
  <p:sldIdLst>
    <p:sldId xmlns:r="http://schemas.openxmlformats.org/officeDocument/2006/relationships" id="256" r:id="R65b3d0ff8d064d36"/>
    <p:sldId xmlns:r="http://schemas.openxmlformats.org/officeDocument/2006/relationships" id="257" r:id="R14488c8b253b4c63"/>
    <p:sldId xmlns:r="http://schemas.openxmlformats.org/officeDocument/2006/relationships" id="258" r:id="R12afb130c9cf48a7"/>
    <p:sldId xmlns:r="http://schemas.openxmlformats.org/officeDocument/2006/relationships" id="259" r:id="R0e82fe59b951412b"/>
    <p:sldId xmlns:r="http://schemas.openxmlformats.org/officeDocument/2006/relationships" id="260" r:id="Ra83e9139ff8e4add"/>
    <p:sldId xmlns:r="http://schemas.openxmlformats.org/officeDocument/2006/relationships" id="261" r:id="Ra03cacd25bf24b18"/>
    <p:sldId xmlns:r="http://schemas.openxmlformats.org/officeDocument/2006/relationships" id="262" r:id="Ra588341406594e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c4e330da244ef" /><Relationship Type="http://schemas.openxmlformats.org/officeDocument/2006/relationships/slide" Target="/ppt/slides/slide1.xml" Id="R65b3d0ff8d064d36" /><Relationship Type="http://schemas.openxmlformats.org/officeDocument/2006/relationships/slide" Target="/ppt/slides/slide2.xml" Id="R14488c8b253b4c63" /><Relationship Type="http://schemas.openxmlformats.org/officeDocument/2006/relationships/slide" Target="/ppt/slides/slide3.xml" Id="R12afb130c9cf48a7" /><Relationship Type="http://schemas.openxmlformats.org/officeDocument/2006/relationships/slide" Target="/ppt/slides/slide4.xml" Id="R0e82fe59b951412b" /><Relationship Type="http://schemas.openxmlformats.org/officeDocument/2006/relationships/slide" Target="/ppt/slides/slide5.xml" Id="Ra83e9139ff8e4add" /><Relationship Type="http://schemas.openxmlformats.org/officeDocument/2006/relationships/slide" Target="/ppt/slides/slide6.xml" Id="Ra03cacd25bf24b18" /><Relationship Type="http://schemas.openxmlformats.org/officeDocument/2006/relationships/slide" Target="/ppt/slides/slide7.xml" Id="Ra588341406594e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def9b62e94b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68e2c95ac4387" /><Relationship Type="http://schemas.openxmlformats.org/officeDocument/2006/relationships/theme" Target="/ppt/slideMasters/theme/theme1.xml" Id="R9e5c6968cfaa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68e2c95ac43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1ffdb928142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406bf453f49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2292cd262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7805f2c6c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8304ade8047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ff4268fc24c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57b12224b46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WIKTORIN RÅDGIVNING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1 855 173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CHRISTIAN LÆRUM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Att: Christian L. Wiktorin, Kirsebærstien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christian@re-revisjon.no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