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49773f5fc640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605319854f4118"/>
  </p:sldMasterIdLst>
  <p:sldIdLst>
    <p:sldId xmlns:r="http://schemas.openxmlformats.org/officeDocument/2006/relationships" id="256" r:id="R3deeaa1e2dbd4a2a"/>
    <p:sldId xmlns:r="http://schemas.openxmlformats.org/officeDocument/2006/relationships" id="257" r:id="Rc7cca8f0d414403e"/>
    <p:sldId xmlns:r="http://schemas.openxmlformats.org/officeDocument/2006/relationships" id="258" r:id="R3cee25336fd04239"/>
    <p:sldId xmlns:r="http://schemas.openxmlformats.org/officeDocument/2006/relationships" id="259" r:id="R85289a0392424889"/>
    <p:sldId xmlns:r="http://schemas.openxmlformats.org/officeDocument/2006/relationships" id="260" r:id="Rc23c18c947df4ed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605319854f4118" /><Relationship Type="http://schemas.openxmlformats.org/officeDocument/2006/relationships/slide" Target="/ppt/slides/slide1.xml" Id="R3deeaa1e2dbd4a2a" /><Relationship Type="http://schemas.openxmlformats.org/officeDocument/2006/relationships/slide" Target="/ppt/slides/slide2.xml" Id="Rc7cca8f0d414403e" /><Relationship Type="http://schemas.openxmlformats.org/officeDocument/2006/relationships/slide" Target="/ppt/slides/slide3.xml" Id="R3cee25336fd04239" /><Relationship Type="http://schemas.openxmlformats.org/officeDocument/2006/relationships/slide" Target="/ppt/slides/slide4.xml" Id="R85289a0392424889" /><Relationship Type="http://schemas.openxmlformats.org/officeDocument/2006/relationships/slide" Target="/ppt/slides/slide5.xml" Id="Rc23c18c947df4ed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777cdab94945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51d851a6c44cd" /><Relationship Type="http://schemas.openxmlformats.org/officeDocument/2006/relationships/theme" Target="/ppt/slideMasters/theme/theme1.xml" Id="Ra8445987861c4e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051d851a6c44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3c06606f94e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a2331ea9f41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fd52feb624d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2cc7f38e14d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ceb4bd20347a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LARVIK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LARVIK KOMMUNE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LARVIK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Feyers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3256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33171000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postmottak@larvik.kommune.no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www.larvik.kommune.no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918 082 956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LARVIK KOMMUNE</a:t>
            </a:r>
          </a:p>
        </p:txBody>
      </p:sp>
    </p:spTree>
  </p:cSld>
  <p:clrMapOvr>
    <a:masterClrMapping xmlns:a="http://schemas.openxmlformats.org/drawingml/2006/main"/>
  </p:clrMapOvr>
</p:sld>
</file>