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6bae4e519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28870a0154767"/>
  </p:sldMasterIdLst>
  <p:sldIdLst>
    <p:sldId xmlns:r="http://schemas.openxmlformats.org/officeDocument/2006/relationships" id="256" r:id="R641e23f6b6bb4830"/>
    <p:sldId xmlns:r="http://schemas.openxmlformats.org/officeDocument/2006/relationships" id="257" r:id="R6bf5e1dc51eb4a8e"/>
    <p:sldId xmlns:r="http://schemas.openxmlformats.org/officeDocument/2006/relationships" id="258" r:id="R12684711ff6c421f"/>
    <p:sldId xmlns:r="http://schemas.openxmlformats.org/officeDocument/2006/relationships" id="259" r:id="Re1af449066f24ff8"/>
    <p:sldId xmlns:r="http://schemas.openxmlformats.org/officeDocument/2006/relationships" id="260" r:id="R926f0e1d6dd94500"/>
    <p:sldId xmlns:r="http://schemas.openxmlformats.org/officeDocument/2006/relationships" id="261" r:id="Rf5ad8e59a945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28870a0154767" /><Relationship Type="http://schemas.openxmlformats.org/officeDocument/2006/relationships/slide" Target="/ppt/slides/slide1.xml" Id="R641e23f6b6bb4830" /><Relationship Type="http://schemas.openxmlformats.org/officeDocument/2006/relationships/slide" Target="/ppt/slides/slide2.xml" Id="R6bf5e1dc51eb4a8e" /><Relationship Type="http://schemas.openxmlformats.org/officeDocument/2006/relationships/slide" Target="/ppt/slides/slide3.xml" Id="R12684711ff6c421f" /><Relationship Type="http://schemas.openxmlformats.org/officeDocument/2006/relationships/slide" Target="/ppt/slides/slide4.xml" Id="Re1af449066f24ff8" /><Relationship Type="http://schemas.openxmlformats.org/officeDocument/2006/relationships/slide" Target="/ppt/slides/slide5.xml" Id="R926f0e1d6dd94500" /><Relationship Type="http://schemas.openxmlformats.org/officeDocument/2006/relationships/slide" Target="/ppt/slides/slide6.xml" Id="Rf5ad8e59a945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58cec2a15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8cf859f3e424a" /><Relationship Type="http://schemas.openxmlformats.org/officeDocument/2006/relationships/theme" Target="/ppt/slideMasters/theme/theme1.xml" Id="R6f7fa7fbfd5d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8cf859f3e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19cf47e1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2c431a3ce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98df3a8b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7088ff3c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940f2438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130d2bdbb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117 081 785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145 988 519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183 704 982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