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f4713e55a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92395a85847cc"/>
  </p:sldMasterIdLst>
  <p:sldIdLst>
    <p:sldId xmlns:r="http://schemas.openxmlformats.org/officeDocument/2006/relationships" id="256" r:id="R16ab28a6dbc84629"/>
    <p:sldId xmlns:r="http://schemas.openxmlformats.org/officeDocument/2006/relationships" id="257" r:id="Ree0b0c7c7f2c4b45"/>
    <p:sldId xmlns:r="http://schemas.openxmlformats.org/officeDocument/2006/relationships" id="258" r:id="R4367dbec35ca4243"/>
    <p:sldId xmlns:r="http://schemas.openxmlformats.org/officeDocument/2006/relationships" id="259" r:id="Re097ef3ee43843e6"/>
    <p:sldId xmlns:r="http://schemas.openxmlformats.org/officeDocument/2006/relationships" id="260" r:id="R7dd5e8f79d0c48d9"/>
    <p:sldId xmlns:r="http://schemas.openxmlformats.org/officeDocument/2006/relationships" id="261" r:id="R913654afe4424e2e"/>
    <p:sldId xmlns:r="http://schemas.openxmlformats.org/officeDocument/2006/relationships" id="262" r:id="Rda84479971be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92395a85847cc" /><Relationship Type="http://schemas.openxmlformats.org/officeDocument/2006/relationships/slide" Target="/ppt/slides/slide1.xml" Id="R16ab28a6dbc84629" /><Relationship Type="http://schemas.openxmlformats.org/officeDocument/2006/relationships/slide" Target="/ppt/slides/slide2.xml" Id="Ree0b0c7c7f2c4b45" /><Relationship Type="http://schemas.openxmlformats.org/officeDocument/2006/relationships/slide" Target="/ppt/slides/slide3.xml" Id="R4367dbec35ca4243" /><Relationship Type="http://schemas.openxmlformats.org/officeDocument/2006/relationships/slide" Target="/ppt/slides/slide4.xml" Id="Re097ef3ee43843e6" /><Relationship Type="http://schemas.openxmlformats.org/officeDocument/2006/relationships/slide" Target="/ppt/slides/slide5.xml" Id="R7dd5e8f79d0c48d9" /><Relationship Type="http://schemas.openxmlformats.org/officeDocument/2006/relationships/slide" Target="/ppt/slides/slide6.xml" Id="R913654afe4424e2e" /><Relationship Type="http://schemas.openxmlformats.org/officeDocument/2006/relationships/slide" Target="/ppt/slides/slide7.xml" Id="Rda84479971be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67d80515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443fd78c4e38" /><Relationship Type="http://schemas.openxmlformats.org/officeDocument/2006/relationships/theme" Target="/ppt/slideMasters/theme/theme1.xml" Id="R4f4f00c5dd58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d443fd78c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60fd6241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599349b5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85c54e90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afa7444a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9d91056a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4883d2a0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04f58454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132 438 798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149 059 236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STENSHAGEN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