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039135b27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bec8105874ed8"/>
  </p:sldMasterIdLst>
  <p:sldIdLst>
    <p:sldId xmlns:r="http://schemas.openxmlformats.org/officeDocument/2006/relationships" id="256" r:id="R62bd4e6159f14581"/>
    <p:sldId xmlns:r="http://schemas.openxmlformats.org/officeDocument/2006/relationships" id="257" r:id="R5da1b71692664b6c"/>
    <p:sldId xmlns:r="http://schemas.openxmlformats.org/officeDocument/2006/relationships" id="258" r:id="R9eb31124746747e7"/>
    <p:sldId xmlns:r="http://schemas.openxmlformats.org/officeDocument/2006/relationships" id="259" r:id="R324abbb9d35e4f00"/>
    <p:sldId xmlns:r="http://schemas.openxmlformats.org/officeDocument/2006/relationships" id="260" r:id="Rf2dc8a8a3c4d47cf"/>
    <p:sldId xmlns:r="http://schemas.openxmlformats.org/officeDocument/2006/relationships" id="261" r:id="Rbfa37bfdae2a45cb"/>
    <p:sldId xmlns:r="http://schemas.openxmlformats.org/officeDocument/2006/relationships" id="262" r:id="Rb4778786febb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bec8105874ed8" /><Relationship Type="http://schemas.openxmlformats.org/officeDocument/2006/relationships/slide" Target="/ppt/slides/slide1.xml" Id="R62bd4e6159f14581" /><Relationship Type="http://schemas.openxmlformats.org/officeDocument/2006/relationships/slide" Target="/ppt/slides/slide2.xml" Id="R5da1b71692664b6c" /><Relationship Type="http://schemas.openxmlformats.org/officeDocument/2006/relationships/slide" Target="/ppt/slides/slide3.xml" Id="R9eb31124746747e7" /><Relationship Type="http://schemas.openxmlformats.org/officeDocument/2006/relationships/slide" Target="/ppt/slides/slide4.xml" Id="R324abbb9d35e4f00" /><Relationship Type="http://schemas.openxmlformats.org/officeDocument/2006/relationships/slide" Target="/ppt/slides/slide5.xml" Id="Rf2dc8a8a3c4d47cf" /><Relationship Type="http://schemas.openxmlformats.org/officeDocument/2006/relationships/slide" Target="/ppt/slides/slide6.xml" Id="Rbfa37bfdae2a45cb" /><Relationship Type="http://schemas.openxmlformats.org/officeDocument/2006/relationships/slide" Target="/ppt/slides/slide7.xml" Id="Rb4778786febb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82c766097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4b20e1e74e8a" /><Relationship Type="http://schemas.openxmlformats.org/officeDocument/2006/relationships/theme" Target="/ppt/slideMasters/theme/theme1.xml" Id="Rc2d18999330d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94b20e1e7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6de131d4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22e3601e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fbd10b51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951b051d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e47f122d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783f7389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7189c7ca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