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d0af9b2e6c48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4e37229f2e4eff"/>
  </p:sldMasterIdLst>
  <p:sldIdLst>
    <p:sldId xmlns:r="http://schemas.openxmlformats.org/officeDocument/2006/relationships" id="256" r:id="Rf5a439583cc3420a"/>
    <p:sldId xmlns:r="http://schemas.openxmlformats.org/officeDocument/2006/relationships" id="257" r:id="R7f159d92f408459c"/>
    <p:sldId xmlns:r="http://schemas.openxmlformats.org/officeDocument/2006/relationships" id="258" r:id="Rd8cacf36e6f04630"/>
    <p:sldId xmlns:r="http://schemas.openxmlformats.org/officeDocument/2006/relationships" id="259" r:id="Rde4c018928804c63"/>
    <p:sldId xmlns:r="http://schemas.openxmlformats.org/officeDocument/2006/relationships" id="260" r:id="R682ebacc45c04d22"/>
    <p:sldId xmlns:r="http://schemas.openxmlformats.org/officeDocument/2006/relationships" id="261" r:id="R9a5c9bac40d74d96"/>
    <p:sldId xmlns:r="http://schemas.openxmlformats.org/officeDocument/2006/relationships" id="262" r:id="R15703adc7c9f43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4e37229f2e4eff" /><Relationship Type="http://schemas.openxmlformats.org/officeDocument/2006/relationships/slide" Target="/ppt/slides/slide1.xml" Id="Rf5a439583cc3420a" /><Relationship Type="http://schemas.openxmlformats.org/officeDocument/2006/relationships/slide" Target="/ppt/slides/slide2.xml" Id="R7f159d92f408459c" /><Relationship Type="http://schemas.openxmlformats.org/officeDocument/2006/relationships/slide" Target="/ppt/slides/slide3.xml" Id="Rd8cacf36e6f04630" /><Relationship Type="http://schemas.openxmlformats.org/officeDocument/2006/relationships/slide" Target="/ppt/slides/slide4.xml" Id="Rde4c018928804c63" /><Relationship Type="http://schemas.openxmlformats.org/officeDocument/2006/relationships/slide" Target="/ppt/slides/slide5.xml" Id="R682ebacc45c04d22" /><Relationship Type="http://schemas.openxmlformats.org/officeDocument/2006/relationships/slide" Target="/ppt/slides/slide6.xml" Id="R9a5c9bac40d74d96" /><Relationship Type="http://schemas.openxmlformats.org/officeDocument/2006/relationships/slide" Target="/ppt/slides/slide7.xml" Id="R15703adc7c9f43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044c3eed514c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f3d3c08004197" /><Relationship Type="http://schemas.openxmlformats.org/officeDocument/2006/relationships/theme" Target="/ppt/slideMasters/theme/theme1.xml" Id="Rdb5774d0b38a44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4f3d3c080041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60490c56549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23d64233b4e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a9c31d80149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7235123c646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0b40ca7ae4a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bfdf3872a40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2ae4ec73449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LULA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1 088 566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1 400 233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1 409 052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LANGVA KRISTOFFER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BELL ERIK ANTHONY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Kristoffer Langva, Bueveien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918 087 311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