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94bb26d5b8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ec94b828c4d01"/>
  </p:sldMasterIdLst>
  <p:sldIdLst>
    <p:sldId xmlns:r="http://schemas.openxmlformats.org/officeDocument/2006/relationships" id="256" r:id="R7949bd0867d44a84"/>
    <p:sldId xmlns:r="http://schemas.openxmlformats.org/officeDocument/2006/relationships" id="257" r:id="R5f97c4930098400b"/>
    <p:sldId xmlns:r="http://schemas.openxmlformats.org/officeDocument/2006/relationships" id="258" r:id="R9b7d3deac95640af"/>
    <p:sldId xmlns:r="http://schemas.openxmlformats.org/officeDocument/2006/relationships" id="259" r:id="Rcef5fc8acbb84406"/>
    <p:sldId xmlns:r="http://schemas.openxmlformats.org/officeDocument/2006/relationships" id="260" r:id="Rc1532c2efd794fc2"/>
    <p:sldId xmlns:r="http://schemas.openxmlformats.org/officeDocument/2006/relationships" id="261" r:id="R574cd60b5348479c"/>
    <p:sldId xmlns:r="http://schemas.openxmlformats.org/officeDocument/2006/relationships" id="262" r:id="Ra12e73085baf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ec94b828c4d01" /><Relationship Type="http://schemas.openxmlformats.org/officeDocument/2006/relationships/slide" Target="/ppt/slides/slide1.xml" Id="R7949bd0867d44a84" /><Relationship Type="http://schemas.openxmlformats.org/officeDocument/2006/relationships/slide" Target="/ppt/slides/slide2.xml" Id="R5f97c4930098400b" /><Relationship Type="http://schemas.openxmlformats.org/officeDocument/2006/relationships/slide" Target="/ppt/slides/slide3.xml" Id="R9b7d3deac95640af" /><Relationship Type="http://schemas.openxmlformats.org/officeDocument/2006/relationships/slide" Target="/ppt/slides/slide4.xml" Id="Rcef5fc8acbb84406" /><Relationship Type="http://schemas.openxmlformats.org/officeDocument/2006/relationships/slide" Target="/ppt/slides/slide5.xml" Id="Rc1532c2efd794fc2" /><Relationship Type="http://schemas.openxmlformats.org/officeDocument/2006/relationships/slide" Target="/ppt/slides/slide6.xml" Id="R574cd60b5348479c" /><Relationship Type="http://schemas.openxmlformats.org/officeDocument/2006/relationships/slide" Target="/ppt/slides/slide7.xml" Id="Ra12e73085baf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d24aae7274b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a596501dd47f3" /><Relationship Type="http://schemas.openxmlformats.org/officeDocument/2006/relationships/theme" Target="/ppt/slideMasters/theme/theme1.xml" Id="R10fe9404486d4b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7a596501dd47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370036d9647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262d60bba4d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e3bf3a25448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5e7ca2aed47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2fda2575743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70d48328647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e984ebb514f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SKYA REGNSKAP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28 346 871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1 506 534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1 237 813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4 183 887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11 120 984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STAUD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Kilengaten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frode@skya.no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www.skya.no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918 097 902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SKYA REGNSKAP AS</a:t>
            </a:r>
          </a:p>
        </p:txBody>
      </p:sp>
    </p:spTree>
  </p:cSld>
  <p:clrMapOvr>
    <a:masterClrMapping xmlns:a="http://schemas.openxmlformats.org/drawingml/2006/main"/>
  </p:clrMapOvr>
</p:sld>
</file>