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d6c6bcfa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0c1198e044851"/>
  </p:sldMasterIdLst>
  <p:sldIdLst>
    <p:sldId xmlns:r="http://schemas.openxmlformats.org/officeDocument/2006/relationships" id="256" r:id="Rc38f0d9b03174e06"/>
    <p:sldId xmlns:r="http://schemas.openxmlformats.org/officeDocument/2006/relationships" id="257" r:id="R779556f8febb469d"/>
    <p:sldId xmlns:r="http://schemas.openxmlformats.org/officeDocument/2006/relationships" id="258" r:id="R3adb534f8b1f42e8"/>
    <p:sldId xmlns:r="http://schemas.openxmlformats.org/officeDocument/2006/relationships" id="259" r:id="Rb09d83b31f4a46d7"/>
    <p:sldId xmlns:r="http://schemas.openxmlformats.org/officeDocument/2006/relationships" id="260" r:id="R2809e6a894f54aa4"/>
    <p:sldId xmlns:r="http://schemas.openxmlformats.org/officeDocument/2006/relationships" id="261" r:id="R270bb09300664be5"/>
    <p:sldId xmlns:r="http://schemas.openxmlformats.org/officeDocument/2006/relationships" id="262" r:id="R3c8115b77b55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0c1198e044851" /><Relationship Type="http://schemas.openxmlformats.org/officeDocument/2006/relationships/slide" Target="/ppt/slides/slide1.xml" Id="Rc38f0d9b03174e06" /><Relationship Type="http://schemas.openxmlformats.org/officeDocument/2006/relationships/slide" Target="/ppt/slides/slide2.xml" Id="R779556f8febb469d" /><Relationship Type="http://schemas.openxmlformats.org/officeDocument/2006/relationships/slide" Target="/ppt/slides/slide3.xml" Id="R3adb534f8b1f42e8" /><Relationship Type="http://schemas.openxmlformats.org/officeDocument/2006/relationships/slide" Target="/ppt/slides/slide4.xml" Id="Rb09d83b31f4a46d7" /><Relationship Type="http://schemas.openxmlformats.org/officeDocument/2006/relationships/slide" Target="/ppt/slides/slide5.xml" Id="R2809e6a894f54aa4" /><Relationship Type="http://schemas.openxmlformats.org/officeDocument/2006/relationships/slide" Target="/ppt/slides/slide6.xml" Id="R270bb09300664be5" /><Relationship Type="http://schemas.openxmlformats.org/officeDocument/2006/relationships/slide" Target="/ppt/slides/slide7.xml" Id="R3c8115b77b55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6d01c70da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69ba6e7448b5" /><Relationship Type="http://schemas.openxmlformats.org/officeDocument/2006/relationships/theme" Target="/ppt/slideMasters/theme/theme1.xml" Id="Rad097cd97956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d69ba6e74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3d02c875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c1c698a6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f1e20db0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4821dda0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3f4c987b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dc988d30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6b268056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KÅPE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2 447 329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FJELDSTAD PERSSON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KARETHE FJELDSTAD PERSSON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PERSSON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