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b46375680543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198792a0e44fd0"/>
  </p:sldMasterIdLst>
  <p:sldIdLst>
    <p:sldId xmlns:r="http://schemas.openxmlformats.org/officeDocument/2006/relationships" id="256" r:id="R0f839362b809422a"/>
    <p:sldId xmlns:r="http://schemas.openxmlformats.org/officeDocument/2006/relationships" id="257" r:id="R38ce1c010f0843a8"/>
    <p:sldId xmlns:r="http://schemas.openxmlformats.org/officeDocument/2006/relationships" id="258" r:id="R905d944ee9204e3b"/>
    <p:sldId xmlns:r="http://schemas.openxmlformats.org/officeDocument/2006/relationships" id="259" r:id="R815c0f5bab854134"/>
    <p:sldId xmlns:r="http://schemas.openxmlformats.org/officeDocument/2006/relationships" id="260" r:id="R0bd1574b3d3643d8"/>
    <p:sldId xmlns:r="http://schemas.openxmlformats.org/officeDocument/2006/relationships" id="261" r:id="R9d8106705bb248e9"/>
    <p:sldId xmlns:r="http://schemas.openxmlformats.org/officeDocument/2006/relationships" id="262" r:id="Rf36adfa94f4c46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98792a0e44fd0" /><Relationship Type="http://schemas.openxmlformats.org/officeDocument/2006/relationships/slide" Target="/ppt/slides/slide1.xml" Id="R0f839362b809422a" /><Relationship Type="http://schemas.openxmlformats.org/officeDocument/2006/relationships/slide" Target="/ppt/slides/slide2.xml" Id="R38ce1c010f0843a8" /><Relationship Type="http://schemas.openxmlformats.org/officeDocument/2006/relationships/slide" Target="/ppt/slides/slide3.xml" Id="R905d944ee9204e3b" /><Relationship Type="http://schemas.openxmlformats.org/officeDocument/2006/relationships/slide" Target="/ppt/slides/slide4.xml" Id="R815c0f5bab854134" /><Relationship Type="http://schemas.openxmlformats.org/officeDocument/2006/relationships/slide" Target="/ppt/slides/slide5.xml" Id="R0bd1574b3d3643d8" /><Relationship Type="http://schemas.openxmlformats.org/officeDocument/2006/relationships/slide" Target="/ppt/slides/slide6.xml" Id="R9d8106705bb248e9" /><Relationship Type="http://schemas.openxmlformats.org/officeDocument/2006/relationships/slide" Target="/ppt/slides/slide7.xml" Id="Rf36adfa94f4c46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d3f2505e74e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179e30e57428d" /><Relationship Type="http://schemas.openxmlformats.org/officeDocument/2006/relationships/theme" Target="/ppt/slideMasters/theme/theme1.xml" Id="Rd690d8c8c5784a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0179e30e5742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4ca31f32e41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3c211d13447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e2baf0e59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af808182f41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94d377c1e43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82e8462df48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022fe8f2c46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MONSUNEN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MONSUNEN FORVALTNING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−2 646 611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67 037 260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377 340 842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377 494 493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JOHNNY  –  89,2 %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EINAR MAGNE  –  10,8 %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918 106 219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