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891650311c4a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e852b131f44f39"/>
  </p:sldMasterIdLst>
  <p:sldIdLst>
    <p:sldId xmlns:r="http://schemas.openxmlformats.org/officeDocument/2006/relationships" id="256" r:id="R1acd023818444837"/>
    <p:sldId xmlns:r="http://schemas.openxmlformats.org/officeDocument/2006/relationships" id="257" r:id="R6e095e630d694bc8"/>
    <p:sldId xmlns:r="http://schemas.openxmlformats.org/officeDocument/2006/relationships" id="258" r:id="R1fb5a0b3e8c14141"/>
    <p:sldId xmlns:r="http://schemas.openxmlformats.org/officeDocument/2006/relationships" id="259" r:id="Rebd9e771a223431e"/>
    <p:sldId xmlns:r="http://schemas.openxmlformats.org/officeDocument/2006/relationships" id="260" r:id="Rbc0ac4427cf34098"/>
    <p:sldId xmlns:r="http://schemas.openxmlformats.org/officeDocument/2006/relationships" id="261" r:id="R518e77630fac4ce8"/>
    <p:sldId xmlns:r="http://schemas.openxmlformats.org/officeDocument/2006/relationships" id="262" r:id="R0d5644c472bc42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e852b131f44f39" /><Relationship Type="http://schemas.openxmlformats.org/officeDocument/2006/relationships/slide" Target="/ppt/slides/slide1.xml" Id="R1acd023818444837" /><Relationship Type="http://schemas.openxmlformats.org/officeDocument/2006/relationships/slide" Target="/ppt/slides/slide2.xml" Id="R6e095e630d694bc8" /><Relationship Type="http://schemas.openxmlformats.org/officeDocument/2006/relationships/slide" Target="/ppt/slides/slide3.xml" Id="R1fb5a0b3e8c14141" /><Relationship Type="http://schemas.openxmlformats.org/officeDocument/2006/relationships/slide" Target="/ppt/slides/slide4.xml" Id="Rebd9e771a223431e" /><Relationship Type="http://schemas.openxmlformats.org/officeDocument/2006/relationships/slide" Target="/ppt/slides/slide5.xml" Id="Rbc0ac4427cf34098" /><Relationship Type="http://schemas.openxmlformats.org/officeDocument/2006/relationships/slide" Target="/ppt/slides/slide6.xml" Id="R518e77630fac4ce8" /><Relationship Type="http://schemas.openxmlformats.org/officeDocument/2006/relationships/slide" Target="/ppt/slides/slide7.xml" Id="R0d5644c472bc42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f08fdb437644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7acc2a5e34f2d" /><Relationship Type="http://schemas.openxmlformats.org/officeDocument/2006/relationships/theme" Target="/ppt/slideMasters/theme/theme1.xml" Id="R3271bc02e03e46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67acc2a5e34f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296bae49b46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26273ebee43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257252cd64d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0b52c9a234e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1e197986e4e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59bd651fb40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92960351d48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MELESIO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−1 953 131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181 905 642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842 083 685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965 197 011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918 136 150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