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9752ecb18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650f6a61742bc"/>
  </p:sldMasterIdLst>
  <p:sldIdLst>
    <p:sldId xmlns:r="http://schemas.openxmlformats.org/officeDocument/2006/relationships" id="256" r:id="R53ec673507ad43de"/>
    <p:sldId xmlns:r="http://schemas.openxmlformats.org/officeDocument/2006/relationships" id="257" r:id="Ra2928c3375674c85"/>
    <p:sldId xmlns:r="http://schemas.openxmlformats.org/officeDocument/2006/relationships" id="258" r:id="R3b9be8a6f8004087"/>
    <p:sldId xmlns:r="http://schemas.openxmlformats.org/officeDocument/2006/relationships" id="259" r:id="R3bdd2258e8c14c41"/>
    <p:sldId xmlns:r="http://schemas.openxmlformats.org/officeDocument/2006/relationships" id="260" r:id="R7a7ecbad6d0d4a71"/>
    <p:sldId xmlns:r="http://schemas.openxmlformats.org/officeDocument/2006/relationships" id="261" r:id="R84ed7e777a67420a"/>
    <p:sldId xmlns:r="http://schemas.openxmlformats.org/officeDocument/2006/relationships" id="262" r:id="R36505f19814248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650f6a61742bc" /><Relationship Type="http://schemas.openxmlformats.org/officeDocument/2006/relationships/slide" Target="/ppt/slides/slide1.xml" Id="R53ec673507ad43de" /><Relationship Type="http://schemas.openxmlformats.org/officeDocument/2006/relationships/slide" Target="/ppt/slides/slide2.xml" Id="Ra2928c3375674c85" /><Relationship Type="http://schemas.openxmlformats.org/officeDocument/2006/relationships/slide" Target="/ppt/slides/slide3.xml" Id="R3b9be8a6f8004087" /><Relationship Type="http://schemas.openxmlformats.org/officeDocument/2006/relationships/slide" Target="/ppt/slides/slide4.xml" Id="R3bdd2258e8c14c41" /><Relationship Type="http://schemas.openxmlformats.org/officeDocument/2006/relationships/slide" Target="/ppt/slides/slide5.xml" Id="R7a7ecbad6d0d4a71" /><Relationship Type="http://schemas.openxmlformats.org/officeDocument/2006/relationships/slide" Target="/ppt/slides/slide6.xml" Id="R84ed7e777a67420a" /><Relationship Type="http://schemas.openxmlformats.org/officeDocument/2006/relationships/slide" Target="/ppt/slides/slide7.xml" Id="R36505f19814248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4a55a124c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f403d828471d" /><Relationship Type="http://schemas.openxmlformats.org/officeDocument/2006/relationships/theme" Target="/ppt/slideMasters/theme/theme1.xml" Id="Reec488941b0a48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5f403d828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dc76f5c7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6ac094f2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246ad19e8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a84f7f82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65177d2048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a117cbb3b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f5f66602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NAMSEN AUTO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NAMSEN AUTO INVEST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32 690 510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86 978 467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NORDBAKK SVEIN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Botnbekkveien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918 177 922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NAMSEN AUTO INVEST AS</a:t>
            </a:r>
          </a:p>
        </p:txBody>
      </p:sp>
    </p:spTree>
  </p:cSld>
  <p:clrMapOvr>
    <a:masterClrMapping xmlns:a="http://schemas.openxmlformats.org/drawingml/2006/main"/>
  </p:clrMapOvr>
</p:sld>
</file>