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66754ef26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64fff6c664882"/>
  </p:sldMasterIdLst>
  <p:sldIdLst>
    <p:sldId xmlns:r="http://schemas.openxmlformats.org/officeDocument/2006/relationships" id="256" r:id="R8629ab2ad34a421c"/>
    <p:sldId xmlns:r="http://schemas.openxmlformats.org/officeDocument/2006/relationships" id="257" r:id="Rfa0c35900a574260"/>
    <p:sldId xmlns:r="http://schemas.openxmlformats.org/officeDocument/2006/relationships" id="258" r:id="R13c9f1cbc35947a5"/>
    <p:sldId xmlns:r="http://schemas.openxmlformats.org/officeDocument/2006/relationships" id="259" r:id="Rca41d9735b554bfa"/>
    <p:sldId xmlns:r="http://schemas.openxmlformats.org/officeDocument/2006/relationships" id="260" r:id="R78687ecdf9c74539"/>
    <p:sldId xmlns:r="http://schemas.openxmlformats.org/officeDocument/2006/relationships" id="261" r:id="Rb34278df4efe4b74"/>
    <p:sldId xmlns:r="http://schemas.openxmlformats.org/officeDocument/2006/relationships" id="262" r:id="Rd44f9ecd564b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64fff6c664882" /><Relationship Type="http://schemas.openxmlformats.org/officeDocument/2006/relationships/slide" Target="/ppt/slides/slide1.xml" Id="R8629ab2ad34a421c" /><Relationship Type="http://schemas.openxmlformats.org/officeDocument/2006/relationships/slide" Target="/ppt/slides/slide2.xml" Id="Rfa0c35900a574260" /><Relationship Type="http://schemas.openxmlformats.org/officeDocument/2006/relationships/slide" Target="/ppt/slides/slide3.xml" Id="R13c9f1cbc35947a5" /><Relationship Type="http://schemas.openxmlformats.org/officeDocument/2006/relationships/slide" Target="/ppt/slides/slide4.xml" Id="Rca41d9735b554bfa" /><Relationship Type="http://schemas.openxmlformats.org/officeDocument/2006/relationships/slide" Target="/ppt/slides/slide5.xml" Id="R78687ecdf9c74539" /><Relationship Type="http://schemas.openxmlformats.org/officeDocument/2006/relationships/slide" Target="/ppt/slides/slide6.xml" Id="Rb34278df4efe4b74" /><Relationship Type="http://schemas.openxmlformats.org/officeDocument/2006/relationships/slide" Target="/ppt/slides/slide7.xml" Id="Rd44f9ecd564b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3c07033a6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91e803e74b2d" /><Relationship Type="http://schemas.openxmlformats.org/officeDocument/2006/relationships/theme" Target="/ppt/slideMasters/theme/theme1.xml" Id="R6a1fa97976e5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191e803e7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693348ba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f2c87768d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dba1be81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e4e46c8d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fb0de80e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e8ec763a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1b63d1bb5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PETCHA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18 715 779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KLAVENES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TVEITAN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PLYMOUTH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918 183 523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