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d5698fcd1743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a97b262072443b"/>
  </p:sldMasterIdLst>
  <p:sldIdLst>
    <p:sldId xmlns:r="http://schemas.openxmlformats.org/officeDocument/2006/relationships" id="256" r:id="Rd793a9be3c17450c"/>
    <p:sldId xmlns:r="http://schemas.openxmlformats.org/officeDocument/2006/relationships" id="257" r:id="Rba6c076ed3564b88"/>
    <p:sldId xmlns:r="http://schemas.openxmlformats.org/officeDocument/2006/relationships" id="258" r:id="R61f8b8c362854929"/>
    <p:sldId xmlns:r="http://schemas.openxmlformats.org/officeDocument/2006/relationships" id="259" r:id="R0eb89e62ebd9467c"/>
    <p:sldId xmlns:r="http://schemas.openxmlformats.org/officeDocument/2006/relationships" id="260" r:id="R1c8cc95f176f4f65"/>
    <p:sldId xmlns:r="http://schemas.openxmlformats.org/officeDocument/2006/relationships" id="261" r:id="Rb250eed3b48649fc"/>
    <p:sldId xmlns:r="http://schemas.openxmlformats.org/officeDocument/2006/relationships" id="262" r:id="R0f4314f77a3c4d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97b262072443b" /><Relationship Type="http://schemas.openxmlformats.org/officeDocument/2006/relationships/slide" Target="/ppt/slides/slide1.xml" Id="Rd793a9be3c17450c" /><Relationship Type="http://schemas.openxmlformats.org/officeDocument/2006/relationships/slide" Target="/ppt/slides/slide2.xml" Id="Rba6c076ed3564b88" /><Relationship Type="http://schemas.openxmlformats.org/officeDocument/2006/relationships/slide" Target="/ppt/slides/slide3.xml" Id="R61f8b8c362854929" /><Relationship Type="http://schemas.openxmlformats.org/officeDocument/2006/relationships/slide" Target="/ppt/slides/slide4.xml" Id="R0eb89e62ebd9467c" /><Relationship Type="http://schemas.openxmlformats.org/officeDocument/2006/relationships/slide" Target="/ppt/slides/slide5.xml" Id="R1c8cc95f176f4f65" /><Relationship Type="http://schemas.openxmlformats.org/officeDocument/2006/relationships/slide" Target="/ppt/slides/slide6.xml" Id="Rb250eed3b48649fc" /><Relationship Type="http://schemas.openxmlformats.org/officeDocument/2006/relationships/slide" Target="/ppt/slides/slide7.xml" Id="R0f4314f77a3c4d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6dfcb6f8a43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aa10d171c4d01" /><Relationship Type="http://schemas.openxmlformats.org/officeDocument/2006/relationships/theme" Target="/ppt/slideMasters/theme/theme1.xml" Id="R9520d013fa1040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daa10d171c4d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8f54bdf2042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799cdd31843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8cda0dc474e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ad207978544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b6da488e246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d742811f645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414b5ce2441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MATBUA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MATBUA EIENDOM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2 338 733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6 398 632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BENTE WEMAN  –  54,4 %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WEMAN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ERIK WEMAN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 WEMAN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LOTTE WEMAN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OMHOLT KVILHAUG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918 184 740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EIENDOM AS</a:t>
            </a:r>
          </a:p>
        </p:txBody>
      </p:sp>
    </p:spTree>
  </p:cSld>
  <p:clrMapOvr>
    <a:masterClrMapping xmlns:a="http://schemas.openxmlformats.org/drawingml/2006/main"/>
  </p:clrMapOvr>
</p:sld>
</file>