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11d7100fb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4c8770b2f4517"/>
  </p:sldMasterIdLst>
  <p:sldIdLst>
    <p:sldId xmlns:r="http://schemas.openxmlformats.org/officeDocument/2006/relationships" id="256" r:id="R6effe682a62b4829"/>
    <p:sldId xmlns:r="http://schemas.openxmlformats.org/officeDocument/2006/relationships" id="257" r:id="Raae59d9f56484560"/>
    <p:sldId xmlns:r="http://schemas.openxmlformats.org/officeDocument/2006/relationships" id="258" r:id="R0dce6d9ab02040a7"/>
    <p:sldId xmlns:r="http://schemas.openxmlformats.org/officeDocument/2006/relationships" id="259" r:id="Rffcdeb716376419c"/>
    <p:sldId xmlns:r="http://schemas.openxmlformats.org/officeDocument/2006/relationships" id="260" r:id="Rf06c8aa4344d4ad9"/>
    <p:sldId xmlns:r="http://schemas.openxmlformats.org/officeDocument/2006/relationships" id="261" r:id="R730ec8e9e7b140ef"/>
    <p:sldId xmlns:r="http://schemas.openxmlformats.org/officeDocument/2006/relationships" id="262" r:id="Ra895a0986c35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4c8770b2f4517" /><Relationship Type="http://schemas.openxmlformats.org/officeDocument/2006/relationships/slide" Target="/ppt/slides/slide1.xml" Id="R6effe682a62b4829" /><Relationship Type="http://schemas.openxmlformats.org/officeDocument/2006/relationships/slide" Target="/ppt/slides/slide2.xml" Id="Raae59d9f56484560" /><Relationship Type="http://schemas.openxmlformats.org/officeDocument/2006/relationships/slide" Target="/ppt/slides/slide3.xml" Id="R0dce6d9ab02040a7" /><Relationship Type="http://schemas.openxmlformats.org/officeDocument/2006/relationships/slide" Target="/ppt/slides/slide4.xml" Id="Rffcdeb716376419c" /><Relationship Type="http://schemas.openxmlformats.org/officeDocument/2006/relationships/slide" Target="/ppt/slides/slide5.xml" Id="Rf06c8aa4344d4ad9" /><Relationship Type="http://schemas.openxmlformats.org/officeDocument/2006/relationships/slide" Target="/ppt/slides/slide6.xml" Id="R730ec8e9e7b140ef" /><Relationship Type="http://schemas.openxmlformats.org/officeDocument/2006/relationships/slide" Target="/ppt/slides/slide7.xml" Id="Ra895a0986c35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4e0762522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948b68a142d5" /><Relationship Type="http://schemas.openxmlformats.org/officeDocument/2006/relationships/theme" Target="/ppt/slideMasters/theme/theme1.xml" Id="Rab2d7976f910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7948b68a142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3f854db1a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9fc677f1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d155d851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ce26839db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807f21f44e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04997324a4c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70d15960747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 Invest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 Invest A/S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1 769 844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1 047 802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6 674 108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6 940 529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ASBJØRN INGE  –  90,4 %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MORK RANDI JOHANNE  –  9,6 %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918 196 471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 Invest A/S</a:t>
            </a:r>
          </a:p>
        </p:txBody>
      </p:sp>
    </p:spTree>
  </p:cSld>
  <p:clrMapOvr>
    <a:masterClrMapping xmlns:a="http://schemas.openxmlformats.org/drawingml/2006/main"/>
  </p:clrMapOvr>
</p:sld>
</file>