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30ad30526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54147a6b54a9d"/>
  </p:sldMasterIdLst>
  <p:sldIdLst>
    <p:sldId xmlns:r="http://schemas.openxmlformats.org/officeDocument/2006/relationships" id="256" r:id="R2f8de9dd0553406d"/>
    <p:sldId xmlns:r="http://schemas.openxmlformats.org/officeDocument/2006/relationships" id="257" r:id="R55ec454c5d8f4779"/>
    <p:sldId xmlns:r="http://schemas.openxmlformats.org/officeDocument/2006/relationships" id="258" r:id="Rf4531e4125fa4964"/>
    <p:sldId xmlns:r="http://schemas.openxmlformats.org/officeDocument/2006/relationships" id="259" r:id="R2687096cacb6466a"/>
    <p:sldId xmlns:r="http://schemas.openxmlformats.org/officeDocument/2006/relationships" id="260" r:id="R989f80a33587432b"/>
    <p:sldId xmlns:r="http://schemas.openxmlformats.org/officeDocument/2006/relationships" id="261" r:id="R681040994dc042b0"/>
    <p:sldId xmlns:r="http://schemas.openxmlformats.org/officeDocument/2006/relationships" id="262" r:id="R9965d2b7f752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54147a6b54a9d" /><Relationship Type="http://schemas.openxmlformats.org/officeDocument/2006/relationships/slide" Target="/ppt/slides/slide1.xml" Id="R2f8de9dd0553406d" /><Relationship Type="http://schemas.openxmlformats.org/officeDocument/2006/relationships/slide" Target="/ppt/slides/slide2.xml" Id="R55ec454c5d8f4779" /><Relationship Type="http://schemas.openxmlformats.org/officeDocument/2006/relationships/slide" Target="/ppt/slides/slide3.xml" Id="Rf4531e4125fa4964" /><Relationship Type="http://schemas.openxmlformats.org/officeDocument/2006/relationships/slide" Target="/ppt/slides/slide4.xml" Id="R2687096cacb6466a" /><Relationship Type="http://schemas.openxmlformats.org/officeDocument/2006/relationships/slide" Target="/ppt/slides/slide5.xml" Id="R989f80a33587432b" /><Relationship Type="http://schemas.openxmlformats.org/officeDocument/2006/relationships/slide" Target="/ppt/slides/slide6.xml" Id="R681040994dc042b0" /><Relationship Type="http://schemas.openxmlformats.org/officeDocument/2006/relationships/slide" Target="/ppt/slides/slide7.xml" Id="R9965d2b7f752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b63f173f0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1c350049421d" /><Relationship Type="http://schemas.openxmlformats.org/officeDocument/2006/relationships/theme" Target="/ppt/slideMasters/theme/theme1.xml" Id="R8021e4186959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41c350049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833adc4c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b7e7adfb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7a53b3b42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0aca9e048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ddc27807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87446c21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4fbf7e106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