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a53098ed3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82d28501341e2"/>
  </p:sldMasterIdLst>
  <p:sldIdLst>
    <p:sldId xmlns:r="http://schemas.openxmlformats.org/officeDocument/2006/relationships" id="256" r:id="R9f0e7d24e4a64bc7"/>
    <p:sldId xmlns:r="http://schemas.openxmlformats.org/officeDocument/2006/relationships" id="257" r:id="Rbebed074043f49b4"/>
    <p:sldId xmlns:r="http://schemas.openxmlformats.org/officeDocument/2006/relationships" id="258" r:id="R591053b7b5c14784"/>
    <p:sldId xmlns:r="http://schemas.openxmlformats.org/officeDocument/2006/relationships" id="259" r:id="R4cf74cce8a4043b1"/>
    <p:sldId xmlns:r="http://schemas.openxmlformats.org/officeDocument/2006/relationships" id="260" r:id="Rb52a5576f77045e4"/>
    <p:sldId xmlns:r="http://schemas.openxmlformats.org/officeDocument/2006/relationships" id="261" r:id="R922333293b9a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82d28501341e2" /><Relationship Type="http://schemas.openxmlformats.org/officeDocument/2006/relationships/slide" Target="/ppt/slides/slide1.xml" Id="R9f0e7d24e4a64bc7" /><Relationship Type="http://schemas.openxmlformats.org/officeDocument/2006/relationships/slide" Target="/ppt/slides/slide2.xml" Id="Rbebed074043f49b4" /><Relationship Type="http://schemas.openxmlformats.org/officeDocument/2006/relationships/slide" Target="/ppt/slides/slide3.xml" Id="R591053b7b5c14784" /><Relationship Type="http://schemas.openxmlformats.org/officeDocument/2006/relationships/slide" Target="/ppt/slides/slide4.xml" Id="R4cf74cce8a4043b1" /><Relationship Type="http://schemas.openxmlformats.org/officeDocument/2006/relationships/slide" Target="/ppt/slides/slide5.xml" Id="Rb52a5576f77045e4" /><Relationship Type="http://schemas.openxmlformats.org/officeDocument/2006/relationships/slide" Target="/ppt/slides/slide6.xml" Id="R922333293b9a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707738652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e8538b3a4c2e" /><Relationship Type="http://schemas.openxmlformats.org/officeDocument/2006/relationships/theme" Target="/ppt/slideMasters/theme/theme1.xml" Id="R3fb535c60bdd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5e8538b3a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fca3025f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65114aef6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df84a906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4d365f6a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514ff243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cc9e3387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