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6c537aae9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bff27e7ed47dc"/>
  </p:sldMasterIdLst>
  <p:sldIdLst>
    <p:sldId xmlns:r="http://schemas.openxmlformats.org/officeDocument/2006/relationships" id="256" r:id="R967e724f855840b1"/>
    <p:sldId xmlns:r="http://schemas.openxmlformats.org/officeDocument/2006/relationships" id="257" r:id="R38179bd0f7af4519"/>
    <p:sldId xmlns:r="http://schemas.openxmlformats.org/officeDocument/2006/relationships" id="258" r:id="R792130c722104355"/>
    <p:sldId xmlns:r="http://schemas.openxmlformats.org/officeDocument/2006/relationships" id="259" r:id="Rc2e28a887a3c4d90"/>
    <p:sldId xmlns:r="http://schemas.openxmlformats.org/officeDocument/2006/relationships" id="260" r:id="R402d5590fcec42ef"/>
    <p:sldId xmlns:r="http://schemas.openxmlformats.org/officeDocument/2006/relationships" id="261" r:id="R6b67cfff8e854912"/>
    <p:sldId xmlns:r="http://schemas.openxmlformats.org/officeDocument/2006/relationships" id="262" r:id="R2e609068a9af49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bff27e7ed47dc" /><Relationship Type="http://schemas.openxmlformats.org/officeDocument/2006/relationships/slide" Target="/ppt/slides/slide1.xml" Id="R967e724f855840b1" /><Relationship Type="http://schemas.openxmlformats.org/officeDocument/2006/relationships/slide" Target="/ppt/slides/slide2.xml" Id="R38179bd0f7af4519" /><Relationship Type="http://schemas.openxmlformats.org/officeDocument/2006/relationships/slide" Target="/ppt/slides/slide3.xml" Id="R792130c722104355" /><Relationship Type="http://schemas.openxmlformats.org/officeDocument/2006/relationships/slide" Target="/ppt/slides/slide4.xml" Id="Rc2e28a887a3c4d90" /><Relationship Type="http://schemas.openxmlformats.org/officeDocument/2006/relationships/slide" Target="/ppt/slides/slide5.xml" Id="R402d5590fcec42ef" /><Relationship Type="http://schemas.openxmlformats.org/officeDocument/2006/relationships/slide" Target="/ppt/slides/slide6.xml" Id="R6b67cfff8e854912" /><Relationship Type="http://schemas.openxmlformats.org/officeDocument/2006/relationships/slide" Target="/ppt/slides/slide7.xml" Id="R2e609068a9af49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2ef638e36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769079bda462f" /><Relationship Type="http://schemas.openxmlformats.org/officeDocument/2006/relationships/theme" Target="/ppt/slideMasters/theme/theme1.xml" Id="R87ce849c08944d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5769079bda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11f45adfe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6dddc19aa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fb9f77ec7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89ac8093b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723e1c7cf4f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1bda666654c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885ee3109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KOLBERG MOTORS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MOTORS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46 018 348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21 460 784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44 920 781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506 849 314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545 435 731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JBK MOTOR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MOTOR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MOTOR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