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b66edd3fe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4af6bd4184c86"/>
  </p:sldMasterIdLst>
  <p:sldIdLst>
    <p:sldId xmlns:r="http://schemas.openxmlformats.org/officeDocument/2006/relationships" id="256" r:id="R214a2b37f745455f"/>
    <p:sldId xmlns:r="http://schemas.openxmlformats.org/officeDocument/2006/relationships" id="257" r:id="R6ee0a398c1c64ff7"/>
    <p:sldId xmlns:r="http://schemas.openxmlformats.org/officeDocument/2006/relationships" id="258" r:id="R1209f26b1d274184"/>
    <p:sldId xmlns:r="http://schemas.openxmlformats.org/officeDocument/2006/relationships" id="259" r:id="R2e0c74c19d2d4662"/>
    <p:sldId xmlns:r="http://schemas.openxmlformats.org/officeDocument/2006/relationships" id="260" r:id="R1aa4b57692044902"/>
    <p:sldId xmlns:r="http://schemas.openxmlformats.org/officeDocument/2006/relationships" id="261" r:id="Rdc85125c190249e7"/>
    <p:sldId xmlns:r="http://schemas.openxmlformats.org/officeDocument/2006/relationships" id="262" r:id="Rff66d1e31caa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4af6bd4184c86" /><Relationship Type="http://schemas.openxmlformats.org/officeDocument/2006/relationships/slide" Target="/ppt/slides/slide1.xml" Id="R214a2b37f745455f" /><Relationship Type="http://schemas.openxmlformats.org/officeDocument/2006/relationships/slide" Target="/ppt/slides/slide2.xml" Id="R6ee0a398c1c64ff7" /><Relationship Type="http://schemas.openxmlformats.org/officeDocument/2006/relationships/slide" Target="/ppt/slides/slide3.xml" Id="R1209f26b1d274184" /><Relationship Type="http://schemas.openxmlformats.org/officeDocument/2006/relationships/slide" Target="/ppt/slides/slide4.xml" Id="R2e0c74c19d2d4662" /><Relationship Type="http://schemas.openxmlformats.org/officeDocument/2006/relationships/slide" Target="/ppt/slides/slide5.xml" Id="R1aa4b57692044902" /><Relationship Type="http://schemas.openxmlformats.org/officeDocument/2006/relationships/slide" Target="/ppt/slides/slide6.xml" Id="Rdc85125c190249e7" /><Relationship Type="http://schemas.openxmlformats.org/officeDocument/2006/relationships/slide" Target="/ppt/slides/slide7.xml" Id="Rff66d1e31caa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9118138ad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44f0bb6764d4a" /><Relationship Type="http://schemas.openxmlformats.org/officeDocument/2006/relationships/theme" Target="/ppt/slideMasters/theme/theme1.xml" Id="Rc5961160cd94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44f0bb676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2708385a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843a1808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031c65bb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1ebaba9ee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66fdfe03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95ce97c0c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97b94c67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146 600 364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4 074 098 600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4 077 305 100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918 298 371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II AS</a:t>
            </a:r>
          </a:p>
        </p:txBody>
      </p:sp>
    </p:spTree>
  </p:cSld>
  <p:clrMapOvr>
    <a:masterClrMapping xmlns:a="http://schemas.openxmlformats.org/drawingml/2006/main"/>
  </p:clrMapOvr>
</p:sld>
</file>