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8ec127ca2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6657cde2b4945"/>
  </p:sldMasterIdLst>
  <p:sldIdLst>
    <p:sldId xmlns:r="http://schemas.openxmlformats.org/officeDocument/2006/relationships" id="256" r:id="R8a749964390642f2"/>
    <p:sldId xmlns:r="http://schemas.openxmlformats.org/officeDocument/2006/relationships" id="257" r:id="Ra34e2701774a420d"/>
    <p:sldId xmlns:r="http://schemas.openxmlformats.org/officeDocument/2006/relationships" id="258" r:id="R89a5a2f6c26a4dbd"/>
    <p:sldId xmlns:r="http://schemas.openxmlformats.org/officeDocument/2006/relationships" id="259" r:id="R8ad4e09652e141d2"/>
    <p:sldId xmlns:r="http://schemas.openxmlformats.org/officeDocument/2006/relationships" id="260" r:id="R84a12f3c71c448a0"/>
    <p:sldId xmlns:r="http://schemas.openxmlformats.org/officeDocument/2006/relationships" id="261" r:id="Rc82d3e380d9d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6657cde2b4945" /><Relationship Type="http://schemas.openxmlformats.org/officeDocument/2006/relationships/slide" Target="/ppt/slides/slide1.xml" Id="R8a749964390642f2" /><Relationship Type="http://schemas.openxmlformats.org/officeDocument/2006/relationships/slide" Target="/ppt/slides/slide2.xml" Id="Ra34e2701774a420d" /><Relationship Type="http://schemas.openxmlformats.org/officeDocument/2006/relationships/slide" Target="/ppt/slides/slide3.xml" Id="R89a5a2f6c26a4dbd" /><Relationship Type="http://schemas.openxmlformats.org/officeDocument/2006/relationships/slide" Target="/ppt/slides/slide4.xml" Id="R8ad4e09652e141d2" /><Relationship Type="http://schemas.openxmlformats.org/officeDocument/2006/relationships/slide" Target="/ppt/slides/slide5.xml" Id="R84a12f3c71c448a0" /><Relationship Type="http://schemas.openxmlformats.org/officeDocument/2006/relationships/slide" Target="/ppt/slides/slide6.xml" Id="Rc82d3e380d9d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de3df5817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9fc618d641af" /><Relationship Type="http://schemas.openxmlformats.org/officeDocument/2006/relationships/theme" Target="/ppt/slideMasters/theme/theme1.xml" Id="R919a9646a5b4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49fc618d6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0efad607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a451c554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e62002cc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849e3415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84ce18c1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4aa2448d9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