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1b341a1bd4e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df55b752e4430"/>
  </p:sldMasterIdLst>
  <p:sldIdLst>
    <p:sldId xmlns:r="http://schemas.openxmlformats.org/officeDocument/2006/relationships" id="256" r:id="R0c05915506c547a2"/>
    <p:sldId xmlns:r="http://schemas.openxmlformats.org/officeDocument/2006/relationships" id="257" r:id="R94da0b970ceb424e"/>
    <p:sldId xmlns:r="http://schemas.openxmlformats.org/officeDocument/2006/relationships" id="258" r:id="Rf98772980ffa4c81"/>
    <p:sldId xmlns:r="http://schemas.openxmlformats.org/officeDocument/2006/relationships" id="259" r:id="R73829e16b48d44d8"/>
    <p:sldId xmlns:r="http://schemas.openxmlformats.org/officeDocument/2006/relationships" id="260" r:id="R4c06e58963b74ee3"/>
    <p:sldId xmlns:r="http://schemas.openxmlformats.org/officeDocument/2006/relationships" id="261" r:id="R42078a953bca4790"/>
    <p:sldId xmlns:r="http://schemas.openxmlformats.org/officeDocument/2006/relationships" id="262" r:id="Rf6d7cc09a15e48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df55b752e4430" /><Relationship Type="http://schemas.openxmlformats.org/officeDocument/2006/relationships/slide" Target="/ppt/slides/slide1.xml" Id="R0c05915506c547a2" /><Relationship Type="http://schemas.openxmlformats.org/officeDocument/2006/relationships/slide" Target="/ppt/slides/slide2.xml" Id="R94da0b970ceb424e" /><Relationship Type="http://schemas.openxmlformats.org/officeDocument/2006/relationships/slide" Target="/ppt/slides/slide3.xml" Id="Rf98772980ffa4c81" /><Relationship Type="http://schemas.openxmlformats.org/officeDocument/2006/relationships/slide" Target="/ppt/slides/slide4.xml" Id="R73829e16b48d44d8" /><Relationship Type="http://schemas.openxmlformats.org/officeDocument/2006/relationships/slide" Target="/ppt/slides/slide5.xml" Id="R4c06e58963b74ee3" /><Relationship Type="http://schemas.openxmlformats.org/officeDocument/2006/relationships/slide" Target="/ppt/slides/slide6.xml" Id="R42078a953bca4790" /><Relationship Type="http://schemas.openxmlformats.org/officeDocument/2006/relationships/slide" Target="/ppt/slides/slide7.xml" Id="Rf6d7cc09a15e48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4192db9ca45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d57142dbd4b60" /><Relationship Type="http://schemas.openxmlformats.org/officeDocument/2006/relationships/theme" Target="/ppt/slideMasters/theme/theme1.xml" Id="R638b9d08d331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8d57142dbd4b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6d8eaaee8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f51e7bd0948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3e87515884d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d8ab6c74d41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df269fa50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1c8622eb14f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efc1226a540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MÆLEN MASKIN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MASKIN &amp; TRANSPORT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5 352 113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NARVE MÆLEN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GRETE-MIMMI MÆLEN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MÆLEN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Vidsyn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05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