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cafb66271c4a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e26c8576c143a4"/>
  </p:sldMasterIdLst>
  <p:sldIdLst>
    <p:sldId xmlns:r="http://schemas.openxmlformats.org/officeDocument/2006/relationships" id="256" r:id="Rdac42549a0804a57"/>
    <p:sldId xmlns:r="http://schemas.openxmlformats.org/officeDocument/2006/relationships" id="257" r:id="R5a68372ac3484377"/>
    <p:sldId xmlns:r="http://schemas.openxmlformats.org/officeDocument/2006/relationships" id="258" r:id="R5c393eba31a24592"/>
    <p:sldId xmlns:r="http://schemas.openxmlformats.org/officeDocument/2006/relationships" id="259" r:id="R495cb86a17604880"/>
    <p:sldId xmlns:r="http://schemas.openxmlformats.org/officeDocument/2006/relationships" id="260" r:id="R31c6f4e48bc24570"/>
    <p:sldId xmlns:r="http://schemas.openxmlformats.org/officeDocument/2006/relationships" id="261" r:id="R92481603b5314924"/>
    <p:sldId xmlns:r="http://schemas.openxmlformats.org/officeDocument/2006/relationships" id="262" r:id="R4a3f46e5dcf045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e26c8576c143a4" /><Relationship Type="http://schemas.openxmlformats.org/officeDocument/2006/relationships/slide" Target="/ppt/slides/slide1.xml" Id="Rdac42549a0804a57" /><Relationship Type="http://schemas.openxmlformats.org/officeDocument/2006/relationships/slide" Target="/ppt/slides/slide2.xml" Id="R5a68372ac3484377" /><Relationship Type="http://schemas.openxmlformats.org/officeDocument/2006/relationships/slide" Target="/ppt/slides/slide3.xml" Id="R5c393eba31a24592" /><Relationship Type="http://schemas.openxmlformats.org/officeDocument/2006/relationships/slide" Target="/ppt/slides/slide4.xml" Id="R495cb86a17604880" /><Relationship Type="http://schemas.openxmlformats.org/officeDocument/2006/relationships/slide" Target="/ppt/slides/slide5.xml" Id="R31c6f4e48bc24570" /><Relationship Type="http://schemas.openxmlformats.org/officeDocument/2006/relationships/slide" Target="/ppt/slides/slide6.xml" Id="R92481603b5314924" /><Relationship Type="http://schemas.openxmlformats.org/officeDocument/2006/relationships/slide" Target="/ppt/slides/slide7.xml" Id="R4a3f46e5dcf045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2f3a683a9b49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0e3d5a7cf491c" /><Relationship Type="http://schemas.openxmlformats.org/officeDocument/2006/relationships/theme" Target="/ppt/slideMasters/theme/theme1.xml" Id="Rdf2d79af5f7a49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80e3d5a7cf49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79add7b5c45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9c467125b4e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d233a28574f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39424d1f44e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cc3da0d5c45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4a200d0f740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8151f7a7444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PROGRESSUM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GRUPPEN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10 907 569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−7 088 550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23 564 285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38 600 700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PENDO CONSULT AS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HOLDING AS  –  23,4 %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ABETOR INVEST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KGBRUUN INVEST AS  –  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VRTKL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REDIT AS  –  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Schweigaards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www.progressum.no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918 313 540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