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508cd6df8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aa0f26d4f4f24"/>
  </p:sldMasterIdLst>
  <p:sldIdLst>
    <p:sldId xmlns:r="http://schemas.openxmlformats.org/officeDocument/2006/relationships" id="256" r:id="R0432ff43ef4a4e72"/>
    <p:sldId xmlns:r="http://schemas.openxmlformats.org/officeDocument/2006/relationships" id="257" r:id="R6029919dc6cb4ec3"/>
    <p:sldId xmlns:r="http://schemas.openxmlformats.org/officeDocument/2006/relationships" id="258" r:id="R897d540bd1524db8"/>
    <p:sldId xmlns:r="http://schemas.openxmlformats.org/officeDocument/2006/relationships" id="259" r:id="R409e2e809f5146c8"/>
    <p:sldId xmlns:r="http://schemas.openxmlformats.org/officeDocument/2006/relationships" id="260" r:id="R8ed725e40e014b77"/>
    <p:sldId xmlns:r="http://schemas.openxmlformats.org/officeDocument/2006/relationships" id="261" r:id="Rbeaa149aa54d4a5d"/>
    <p:sldId xmlns:r="http://schemas.openxmlformats.org/officeDocument/2006/relationships" id="262" r:id="R8590c45de92f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aa0f26d4f4f24" /><Relationship Type="http://schemas.openxmlformats.org/officeDocument/2006/relationships/slide" Target="/ppt/slides/slide1.xml" Id="R0432ff43ef4a4e72" /><Relationship Type="http://schemas.openxmlformats.org/officeDocument/2006/relationships/slide" Target="/ppt/slides/slide2.xml" Id="R6029919dc6cb4ec3" /><Relationship Type="http://schemas.openxmlformats.org/officeDocument/2006/relationships/slide" Target="/ppt/slides/slide3.xml" Id="R897d540bd1524db8" /><Relationship Type="http://schemas.openxmlformats.org/officeDocument/2006/relationships/slide" Target="/ppt/slides/slide4.xml" Id="R409e2e809f5146c8" /><Relationship Type="http://schemas.openxmlformats.org/officeDocument/2006/relationships/slide" Target="/ppt/slides/slide5.xml" Id="R8ed725e40e014b77" /><Relationship Type="http://schemas.openxmlformats.org/officeDocument/2006/relationships/slide" Target="/ppt/slides/slide6.xml" Id="Rbeaa149aa54d4a5d" /><Relationship Type="http://schemas.openxmlformats.org/officeDocument/2006/relationships/slide" Target="/ppt/slides/slide7.xml" Id="R8590c45de92f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955c6b4d0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0b24659a4626" /><Relationship Type="http://schemas.openxmlformats.org/officeDocument/2006/relationships/theme" Target="/ppt/slideMasters/theme/theme1.xml" Id="R55945a867279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10b24659a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3c3df95c4d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29f77b04f44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a03d9ae27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26c96488c46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48d65ca0a4f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f8635ee7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e07ce478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996 439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1 865 256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Snopenesvegen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918 314 849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RGI AS</a:t>
            </a:r>
          </a:p>
        </p:txBody>
      </p:sp>
    </p:spTree>
  </p:cSld>
  <p:clrMapOvr>
    <a:masterClrMapping xmlns:a="http://schemas.openxmlformats.org/drawingml/2006/main"/>
  </p:clrMapOvr>
</p:sld>
</file>