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2b9afe79a4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e1c2336c64bb8"/>
  </p:sldMasterIdLst>
  <p:sldIdLst>
    <p:sldId xmlns:r="http://schemas.openxmlformats.org/officeDocument/2006/relationships" id="256" r:id="R3f6f9b653a6e4410"/>
    <p:sldId xmlns:r="http://schemas.openxmlformats.org/officeDocument/2006/relationships" id="257" r:id="Rf188f31625ef416a"/>
    <p:sldId xmlns:r="http://schemas.openxmlformats.org/officeDocument/2006/relationships" id="258" r:id="R6b1db94649fe4275"/>
    <p:sldId xmlns:r="http://schemas.openxmlformats.org/officeDocument/2006/relationships" id="259" r:id="R9f271796bdf74ea0"/>
    <p:sldId xmlns:r="http://schemas.openxmlformats.org/officeDocument/2006/relationships" id="260" r:id="R13aee26b4060495c"/>
    <p:sldId xmlns:r="http://schemas.openxmlformats.org/officeDocument/2006/relationships" id="261" r:id="R0c8017ae3afe494d"/>
    <p:sldId xmlns:r="http://schemas.openxmlformats.org/officeDocument/2006/relationships" id="262" r:id="Rdcaceb75e510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e1c2336c64bb8" /><Relationship Type="http://schemas.openxmlformats.org/officeDocument/2006/relationships/slide" Target="/ppt/slides/slide1.xml" Id="R3f6f9b653a6e4410" /><Relationship Type="http://schemas.openxmlformats.org/officeDocument/2006/relationships/slide" Target="/ppt/slides/slide2.xml" Id="Rf188f31625ef416a" /><Relationship Type="http://schemas.openxmlformats.org/officeDocument/2006/relationships/slide" Target="/ppt/slides/slide3.xml" Id="R6b1db94649fe4275" /><Relationship Type="http://schemas.openxmlformats.org/officeDocument/2006/relationships/slide" Target="/ppt/slides/slide4.xml" Id="R9f271796bdf74ea0" /><Relationship Type="http://schemas.openxmlformats.org/officeDocument/2006/relationships/slide" Target="/ppt/slides/slide5.xml" Id="R13aee26b4060495c" /><Relationship Type="http://schemas.openxmlformats.org/officeDocument/2006/relationships/slide" Target="/ppt/slides/slide6.xml" Id="R0c8017ae3afe494d" /><Relationship Type="http://schemas.openxmlformats.org/officeDocument/2006/relationships/slide" Target="/ppt/slides/slide7.xml" Id="Rdcaceb75e510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4c9f5f085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b84b45bfd4570" /><Relationship Type="http://schemas.openxmlformats.org/officeDocument/2006/relationships/theme" Target="/ppt/slideMasters/theme/theme1.xml" Id="R1264e4085dda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b84b45bfd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ec5ce452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8b40c07a1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85c49aa05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373f4df0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ccfce2845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e36b7a05e4d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38a77a164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GREÅKER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8 920 611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384 667 316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386 494 136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Aider AS, 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918 341 536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