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d9c3d225f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f6f65832a4879"/>
  </p:sldMasterIdLst>
  <p:sldIdLst>
    <p:sldId xmlns:r="http://schemas.openxmlformats.org/officeDocument/2006/relationships" id="256" r:id="R37e9e1a84a6e45fd"/>
    <p:sldId xmlns:r="http://schemas.openxmlformats.org/officeDocument/2006/relationships" id="257" r:id="R3dad5848cca74d14"/>
    <p:sldId xmlns:r="http://schemas.openxmlformats.org/officeDocument/2006/relationships" id="258" r:id="Rdd8557ffe90b41ce"/>
    <p:sldId xmlns:r="http://schemas.openxmlformats.org/officeDocument/2006/relationships" id="259" r:id="Rc192e67f0fb04b19"/>
    <p:sldId xmlns:r="http://schemas.openxmlformats.org/officeDocument/2006/relationships" id="260" r:id="Rd47402037fb84671"/>
    <p:sldId xmlns:r="http://schemas.openxmlformats.org/officeDocument/2006/relationships" id="261" r:id="R5f5746a91814454f"/>
    <p:sldId xmlns:r="http://schemas.openxmlformats.org/officeDocument/2006/relationships" id="262" r:id="Rc6880562ddfe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f6f65832a4879" /><Relationship Type="http://schemas.openxmlformats.org/officeDocument/2006/relationships/slide" Target="/ppt/slides/slide1.xml" Id="R37e9e1a84a6e45fd" /><Relationship Type="http://schemas.openxmlformats.org/officeDocument/2006/relationships/slide" Target="/ppt/slides/slide2.xml" Id="R3dad5848cca74d14" /><Relationship Type="http://schemas.openxmlformats.org/officeDocument/2006/relationships/slide" Target="/ppt/slides/slide3.xml" Id="Rdd8557ffe90b41ce" /><Relationship Type="http://schemas.openxmlformats.org/officeDocument/2006/relationships/slide" Target="/ppt/slides/slide4.xml" Id="Rc192e67f0fb04b19" /><Relationship Type="http://schemas.openxmlformats.org/officeDocument/2006/relationships/slide" Target="/ppt/slides/slide5.xml" Id="Rd47402037fb84671" /><Relationship Type="http://schemas.openxmlformats.org/officeDocument/2006/relationships/slide" Target="/ppt/slides/slide6.xml" Id="R5f5746a91814454f" /><Relationship Type="http://schemas.openxmlformats.org/officeDocument/2006/relationships/slide" Target="/ppt/slides/slide7.xml" Id="Rc6880562ddfe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cad26ef2f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aba10912a4845" /><Relationship Type="http://schemas.openxmlformats.org/officeDocument/2006/relationships/theme" Target="/ppt/slideMasters/theme/theme1.xml" Id="R698c9dac52af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aba10912a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0fc20511d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6ffe47f25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ea878c5a6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263faa3bb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3a404341c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1b0b99d60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e76a0655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Petter Hilsen, 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918 369 864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