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1494f02e424c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7111cdfa0e4d7e"/>
  </p:sldMasterIdLst>
  <p:sldIdLst>
    <p:sldId xmlns:r="http://schemas.openxmlformats.org/officeDocument/2006/relationships" id="256" r:id="Rca7ebdf5991848ce"/>
    <p:sldId xmlns:r="http://schemas.openxmlformats.org/officeDocument/2006/relationships" id="257" r:id="R6b3a640899a04644"/>
    <p:sldId xmlns:r="http://schemas.openxmlformats.org/officeDocument/2006/relationships" id="258" r:id="Ree8498dfb4b54feb"/>
    <p:sldId xmlns:r="http://schemas.openxmlformats.org/officeDocument/2006/relationships" id="259" r:id="Racb821c0e78e43d7"/>
    <p:sldId xmlns:r="http://schemas.openxmlformats.org/officeDocument/2006/relationships" id="260" r:id="Raf2cda9d242c4423"/>
    <p:sldId xmlns:r="http://schemas.openxmlformats.org/officeDocument/2006/relationships" id="261" r:id="R0c8849b54d4c4dbf"/>
    <p:sldId xmlns:r="http://schemas.openxmlformats.org/officeDocument/2006/relationships" id="262" r:id="Rd0e8f4d74bb24b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7111cdfa0e4d7e" /><Relationship Type="http://schemas.openxmlformats.org/officeDocument/2006/relationships/slide" Target="/ppt/slides/slide1.xml" Id="Rca7ebdf5991848ce" /><Relationship Type="http://schemas.openxmlformats.org/officeDocument/2006/relationships/slide" Target="/ppt/slides/slide2.xml" Id="R6b3a640899a04644" /><Relationship Type="http://schemas.openxmlformats.org/officeDocument/2006/relationships/slide" Target="/ppt/slides/slide3.xml" Id="Ree8498dfb4b54feb" /><Relationship Type="http://schemas.openxmlformats.org/officeDocument/2006/relationships/slide" Target="/ppt/slides/slide4.xml" Id="Racb821c0e78e43d7" /><Relationship Type="http://schemas.openxmlformats.org/officeDocument/2006/relationships/slide" Target="/ppt/slides/slide5.xml" Id="Raf2cda9d242c4423" /><Relationship Type="http://schemas.openxmlformats.org/officeDocument/2006/relationships/slide" Target="/ppt/slides/slide6.xml" Id="R0c8849b54d4c4dbf" /><Relationship Type="http://schemas.openxmlformats.org/officeDocument/2006/relationships/slide" Target="/ppt/slides/slide7.xml" Id="Rd0e8f4d74bb24b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4137e87cfc4f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b7ac7bfba4645" /><Relationship Type="http://schemas.openxmlformats.org/officeDocument/2006/relationships/theme" Target="/ppt/slideMasters/theme/theme1.xml" Id="Re34ec2cc21d043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9b7ac7bfba46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cc07981ec40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f3c5d35714a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7f0ef82a44c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1d18677b74f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20a687ebf4c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a7a9b02384d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e5538e93d43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ELVERUM BILTRANSPORT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BILTRANSPORT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ELVERUM BILTRANSPORT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BILTRANSPORT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BILTRANSPORT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BILTRANSPORT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24 393 030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2 892 057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2 263 536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10 979 019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15 520 005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BILTRANSPORT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CARLSSON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BILTRANSPORT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Ruges veg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2414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918 374 493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BILTRANSPORT AS</a:t>
            </a:r>
          </a:p>
        </p:txBody>
      </p:sp>
    </p:spTree>
  </p:cSld>
  <p:clrMapOvr>
    <a:masterClrMapping xmlns:a="http://schemas.openxmlformats.org/drawingml/2006/main"/>
  </p:clrMapOvr>
</p:sld>
</file>