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acc06899940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f6b7fb3384770"/>
  </p:sldMasterIdLst>
  <p:sldIdLst>
    <p:sldId xmlns:r="http://schemas.openxmlformats.org/officeDocument/2006/relationships" id="256" r:id="Raa67f277ba6b43a6"/>
    <p:sldId xmlns:r="http://schemas.openxmlformats.org/officeDocument/2006/relationships" id="257" r:id="R14cf3c236076438c"/>
    <p:sldId xmlns:r="http://schemas.openxmlformats.org/officeDocument/2006/relationships" id="258" r:id="Rf13352ceb9514b5d"/>
    <p:sldId xmlns:r="http://schemas.openxmlformats.org/officeDocument/2006/relationships" id="259" r:id="R8c92d219dc0b458e"/>
    <p:sldId xmlns:r="http://schemas.openxmlformats.org/officeDocument/2006/relationships" id="260" r:id="R49a5735c8849491f"/>
    <p:sldId xmlns:r="http://schemas.openxmlformats.org/officeDocument/2006/relationships" id="261" r:id="R7185512783324e6a"/>
    <p:sldId xmlns:r="http://schemas.openxmlformats.org/officeDocument/2006/relationships" id="262" r:id="R5ec6db011890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f6b7fb3384770" /><Relationship Type="http://schemas.openxmlformats.org/officeDocument/2006/relationships/slide" Target="/ppt/slides/slide1.xml" Id="Raa67f277ba6b43a6" /><Relationship Type="http://schemas.openxmlformats.org/officeDocument/2006/relationships/slide" Target="/ppt/slides/slide2.xml" Id="R14cf3c236076438c" /><Relationship Type="http://schemas.openxmlformats.org/officeDocument/2006/relationships/slide" Target="/ppt/slides/slide3.xml" Id="Rf13352ceb9514b5d" /><Relationship Type="http://schemas.openxmlformats.org/officeDocument/2006/relationships/slide" Target="/ppt/slides/slide4.xml" Id="R8c92d219dc0b458e" /><Relationship Type="http://schemas.openxmlformats.org/officeDocument/2006/relationships/slide" Target="/ppt/slides/slide5.xml" Id="R49a5735c8849491f" /><Relationship Type="http://schemas.openxmlformats.org/officeDocument/2006/relationships/slide" Target="/ppt/slides/slide6.xml" Id="R7185512783324e6a" /><Relationship Type="http://schemas.openxmlformats.org/officeDocument/2006/relationships/slide" Target="/ppt/slides/slide7.xml" Id="R5ec6db011890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d1b339b49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3477db6a4ebd" /><Relationship Type="http://schemas.openxmlformats.org/officeDocument/2006/relationships/theme" Target="/ppt/slideMasters/theme/theme1.xml" Id="Rec42857a4741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a3477db6a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83b08f6cb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d2db5f46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1f56c152c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2e895c99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65e3240a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7655e5ee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ff7a3b8d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SKAIPE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3 810 992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NÅVIK EDLE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918 422 099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SKAIPE AS</a:t>
            </a:r>
          </a:p>
        </p:txBody>
      </p:sp>
    </p:spTree>
  </p:cSld>
  <p:clrMapOvr>
    <a:masterClrMapping xmlns:a="http://schemas.openxmlformats.org/drawingml/2006/main"/>
  </p:clrMapOvr>
</p:sld>
</file>