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0346c6149f41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a7ace9110b4633"/>
  </p:sldMasterIdLst>
  <p:sldIdLst>
    <p:sldId xmlns:r="http://schemas.openxmlformats.org/officeDocument/2006/relationships" id="256" r:id="R1fbfc6be5ffc46ed"/>
    <p:sldId xmlns:r="http://schemas.openxmlformats.org/officeDocument/2006/relationships" id="257" r:id="R942ceace68524b16"/>
    <p:sldId xmlns:r="http://schemas.openxmlformats.org/officeDocument/2006/relationships" id="258" r:id="Re243a617da074f6d"/>
    <p:sldId xmlns:r="http://schemas.openxmlformats.org/officeDocument/2006/relationships" id="259" r:id="R818007f92e924571"/>
    <p:sldId xmlns:r="http://schemas.openxmlformats.org/officeDocument/2006/relationships" id="260" r:id="R3ea4771006644c32"/>
    <p:sldId xmlns:r="http://schemas.openxmlformats.org/officeDocument/2006/relationships" id="261" r:id="R8ee880e1006d4daa"/>
    <p:sldId xmlns:r="http://schemas.openxmlformats.org/officeDocument/2006/relationships" id="262" r:id="R8872046ff20d45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a7ace9110b4633" /><Relationship Type="http://schemas.openxmlformats.org/officeDocument/2006/relationships/slide" Target="/ppt/slides/slide1.xml" Id="R1fbfc6be5ffc46ed" /><Relationship Type="http://schemas.openxmlformats.org/officeDocument/2006/relationships/slide" Target="/ppt/slides/slide2.xml" Id="R942ceace68524b16" /><Relationship Type="http://schemas.openxmlformats.org/officeDocument/2006/relationships/slide" Target="/ppt/slides/slide3.xml" Id="Re243a617da074f6d" /><Relationship Type="http://schemas.openxmlformats.org/officeDocument/2006/relationships/slide" Target="/ppt/slides/slide4.xml" Id="R818007f92e924571" /><Relationship Type="http://schemas.openxmlformats.org/officeDocument/2006/relationships/slide" Target="/ppt/slides/slide5.xml" Id="R3ea4771006644c32" /><Relationship Type="http://schemas.openxmlformats.org/officeDocument/2006/relationships/slide" Target="/ppt/slides/slide6.xml" Id="R8ee880e1006d4daa" /><Relationship Type="http://schemas.openxmlformats.org/officeDocument/2006/relationships/slide" Target="/ppt/slides/slide7.xml" Id="R8872046ff20d45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d548d1846445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b0716d56340d5" /><Relationship Type="http://schemas.openxmlformats.org/officeDocument/2006/relationships/theme" Target="/ppt/slideMasters/theme/theme1.xml" Id="Rdaeff1845d684e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bb0716d56340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c308e86ad4c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6e8a2556143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856d415bd4a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21c5b8e5241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8d4dfbeae40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423b622354d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246c28e6c4e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TJES INVEST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307 225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307 225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VERVIK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Kvernvegen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918 433 775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TJES INVEST AS</a:t>
            </a:r>
          </a:p>
        </p:txBody>
      </p:sp>
    </p:spTree>
  </p:cSld>
  <p:clrMapOvr>
    <a:masterClrMapping xmlns:a="http://schemas.openxmlformats.org/drawingml/2006/main"/>
  </p:clrMapOvr>
</p:sld>
</file>