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77199327346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9818324ad04161"/>
  </p:sldMasterIdLst>
  <p:sldIdLst>
    <p:sldId xmlns:r="http://schemas.openxmlformats.org/officeDocument/2006/relationships" id="256" r:id="R56a6048b3a7c440d"/>
    <p:sldId xmlns:r="http://schemas.openxmlformats.org/officeDocument/2006/relationships" id="257" r:id="Rc82c758436bf4074"/>
    <p:sldId xmlns:r="http://schemas.openxmlformats.org/officeDocument/2006/relationships" id="258" r:id="Reb26b21ab4584773"/>
    <p:sldId xmlns:r="http://schemas.openxmlformats.org/officeDocument/2006/relationships" id="259" r:id="R224de588a83848b7"/>
    <p:sldId xmlns:r="http://schemas.openxmlformats.org/officeDocument/2006/relationships" id="260" r:id="R59f89c1035f646ff"/>
    <p:sldId xmlns:r="http://schemas.openxmlformats.org/officeDocument/2006/relationships" id="261" r:id="R41e7e03f75684e41"/>
    <p:sldId xmlns:r="http://schemas.openxmlformats.org/officeDocument/2006/relationships" id="262" r:id="R1a2a51d57ee64b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9818324ad04161" /><Relationship Type="http://schemas.openxmlformats.org/officeDocument/2006/relationships/slide" Target="/ppt/slides/slide1.xml" Id="R56a6048b3a7c440d" /><Relationship Type="http://schemas.openxmlformats.org/officeDocument/2006/relationships/slide" Target="/ppt/slides/slide2.xml" Id="Rc82c758436bf4074" /><Relationship Type="http://schemas.openxmlformats.org/officeDocument/2006/relationships/slide" Target="/ppt/slides/slide3.xml" Id="Reb26b21ab4584773" /><Relationship Type="http://schemas.openxmlformats.org/officeDocument/2006/relationships/slide" Target="/ppt/slides/slide4.xml" Id="R224de588a83848b7" /><Relationship Type="http://schemas.openxmlformats.org/officeDocument/2006/relationships/slide" Target="/ppt/slides/slide5.xml" Id="R59f89c1035f646ff" /><Relationship Type="http://schemas.openxmlformats.org/officeDocument/2006/relationships/slide" Target="/ppt/slides/slide6.xml" Id="R41e7e03f75684e41" /><Relationship Type="http://schemas.openxmlformats.org/officeDocument/2006/relationships/slide" Target="/ppt/slides/slide7.xml" Id="R1a2a51d57ee64b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f046aa82d46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ccfe6e46a4067" /><Relationship Type="http://schemas.openxmlformats.org/officeDocument/2006/relationships/theme" Target="/ppt/slideMasters/theme/theme1.xml" Id="R42b2ba531a9447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6ccfe6e46a40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e6d9d1cba43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7cf7d0c334f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eecd219394c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16237095648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a917da35a4d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355f870a44c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cb1bf48b240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TINTO HOLDING AS ble etablert [år] og holder til i Valen.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2 207 371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2 248 451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5 025 068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5 100 876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TRYGVE MARKHUS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BRU MARKHUS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BRU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Bru Markhus, Klubbavikjo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5451 Valen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918 444 920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