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9d2683590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d7e71bc67b4ab7"/>
  </p:sldMasterIdLst>
  <p:sldIdLst>
    <p:sldId xmlns:r="http://schemas.openxmlformats.org/officeDocument/2006/relationships" id="256" r:id="R9d3db46eae4e4106"/>
    <p:sldId xmlns:r="http://schemas.openxmlformats.org/officeDocument/2006/relationships" id="257" r:id="R29e336391e4b4334"/>
    <p:sldId xmlns:r="http://schemas.openxmlformats.org/officeDocument/2006/relationships" id="258" r:id="Rcc75cb4f681f44f5"/>
    <p:sldId xmlns:r="http://schemas.openxmlformats.org/officeDocument/2006/relationships" id="259" r:id="Rdcf891d523e540a0"/>
    <p:sldId xmlns:r="http://schemas.openxmlformats.org/officeDocument/2006/relationships" id="260" r:id="Rd3e6aaf919224bd6"/>
    <p:sldId xmlns:r="http://schemas.openxmlformats.org/officeDocument/2006/relationships" id="261" r:id="Rae5c4d78525b4aec"/>
    <p:sldId xmlns:r="http://schemas.openxmlformats.org/officeDocument/2006/relationships" id="262" r:id="R6de9b0036bab4d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7e71bc67b4ab7" /><Relationship Type="http://schemas.openxmlformats.org/officeDocument/2006/relationships/slide" Target="/ppt/slides/slide1.xml" Id="R9d3db46eae4e4106" /><Relationship Type="http://schemas.openxmlformats.org/officeDocument/2006/relationships/slide" Target="/ppt/slides/slide2.xml" Id="R29e336391e4b4334" /><Relationship Type="http://schemas.openxmlformats.org/officeDocument/2006/relationships/slide" Target="/ppt/slides/slide3.xml" Id="Rcc75cb4f681f44f5" /><Relationship Type="http://schemas.openxmlformats.org/officeDocument/2006/relationships/slide" Target="/ppt/slides/slide4.xml" Id="Rdcf891d523e540a0" /><Relationship Type="http://schemas.openxmlformats.org/officeDocument/2006/relationships/slide" Target="/ppt/slides/slide5.xml" Id="Rd3e6aaf919224bd6" /><Relationship Type="http://schemas.openxmlformats.org/officeDocument/2006/relationships/slide" Target="/ppt/slides/slide6.xml" Id="Rae5c4d78525b4aec" /><Relationship Type="http://schemas.openxmlformats.org/officeDocument/2006/relationships/slide" Target="/ppt/slides/slide7.xml" Id="R6de9b0036bab4d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7cd2619c940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28077a70f4938" /><Relationship Type="http://schemas.openxmlformats.org/officeDocument/2006/relationships/theme" Target="/ppt/slideMasters/theme/theme1.xml" Id="Rd2aaf2688b0f4d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28077a70f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f3daf6403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b99a6fb07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51aabedef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2b14fc25d42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6d68700324d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a8a3c1e1c48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e936457f047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