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dee8de4d2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87f8f705344f8"/>
  </p:sldMasterIdLst>
  <p:sldIdLst>
    <p:sldId xmlns:r="http://schemas.openxmlformats.org/officeDocument/2006/relationships" id="256" r:id="R263592e2b11b43a5"/>
    <p:sldId xmlns:r="http://schemas.openxmlformats.org/officeDocument/2006/relationships" id="257" r:id="Ra07963188a73425e"/>
    <p:sldId xmlns:r="http://schemas.openxmlformats.org/officeDocument/2006/relationships" id="258" r:id="R16fe294b753140cd"/>
    <p:sldId xmlns:r="http://schemas.openxmlformats.org/officeDocument/2006/relationships" id="259" r:id="R8931ac2ec9854618"/>
    <p:sldId xmlns:r="http://schemas.openxmlformats.org/officeDocument/2006/relationships" id="260" r:id="R280db7264412407b"/>
    <p:sldId xmlns:r="http://schemas.openxmlformats.org/officeDocument/2006/relationships" id="261" r:id="Rb841fb8fb0094dc5"/>
    <p:sldId xmlns:r="http://schemas.openxmlformats.org/officeDocument/2006/relationships" id="262" r:id="R579d59d51fa9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87f8f705344f8" /><Relationship Type="http://schemas.openxmlformats.org/officeDocument/2006/relationships/slide" Target="/ppt/slides/slide1.xml" Id="R263592e2b11b43a5" /><Relationship Type="http://schemas.openxmlformats.org/officeDocument/2006/relationships/slide" Target="/ppt/slides/slide2.xml" Id="Ra07963188a73425e" /><Relationship Type="http://schemas.openxmlformats.org/officeDocument/2006/relationships/slide" Target="/ppt/slides/slide3.xml" Id="R16fe294b753140cd" /><Relationship Type="http://schemas.openxmlformats.org/officeDocument/2006/relationships/slide" Target="/ppt/slides/slide4.xml" Id="R8931ac2ec9854618" /><Relationship Type="http://schemas.openxmlformats.org/officeDocument/2006/relationships/slide" Target="/ppt/slides/slide5.xml" Id="R280db7264412407b" /><Relationship Type="http://schemas.openxmlformats.org/officeDocument/2006/relationships/slide" Target="/ppt/slides/slide6.xml" Id="Rb841fb8fb0094dc5" /><Relationship Type="http://schemas.openxmlformats.org/officeDocument/2006/relationships/slide" Target="/ppt/slides/slide7.xml" Id="R579d59d51fa9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5ed2949c5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423506104e9f" /><Relationship Type="http://schemas.openxmlformats.org/officeDocument/2006/relationships/theme" Target="/ppt/slideMasters/theme/theme1.xml" Id="Rcbca02277ab8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e42350610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e7fd178f4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54c16a6a3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3391d712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888fa755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dc04a40ed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2c3e64bd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d07eeafc2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